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27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06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97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06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32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8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6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2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48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75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9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1" y="71120"/>
            <a:ext cx="11150293" cy="671576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809750" y="852678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岸田　怜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55470" y="1088898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２つのパートがあり単純にやることが多かったので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r>
              <a:rPr lang="ja-JP" altLang="en-US" sz="1050" b="1" dirty="0" smtClean="0">
                <a:solidFill>
                  <a:schemeClr val="bg1"/>
                </a:solidFill>
              </a:rPr>
              <a:t>大変だったと思います。メンバーには感謝しかないです。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09750" y="1740616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石</a:t>
            </a:r>
            <a:r>
              <a:rPr kumimoji="1" lang="ja-JP" altLang="en-US" sz="1400" b="1" dirty="0" smtClean="0">
                <a:solidFill>
                  <a:schemeClr val="bg1"/>
                </a:solidFill>
              </a:rPr>
              <a:t>田　琢人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55470" y="1976836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9750" y="2512659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小松</a:t>
            </a:r>
            <a:r>
              <a:rPr lang="ja-JP" altLang="en-US" sz="1400" b="1" dirty="0">
                <a:solidFill>
                  <a:schemeClr val="bg1"/>
                </a:solidFill>
              </a:rPr>
              <a:t>　啓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祐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55470" y="2748879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09750" y="3335268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庄司　康太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55470" y="3571488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9750" y="4157877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箱崎</a:t>
            </a:r>
            <a:r>
              <a:rPr lang="ja-JP" altLang="en-US" sz="1400" b="1" dirty="0">
                <a:solidFill>
                  <a:schemeClr val="bg1"/>
                </a:solidFill>
              </a:rPr>
              <a:t>　彩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花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55470" y="4394097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09750" y="4980486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早川　樹綺也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55470" y="5216706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09750" y="5750106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吉田　柊平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855470" y="5986326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660" y="5653470"/>
            <a:ext cx="1918397" cy="80882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" r="66792" b="50724"/>
          <a:stretch/>
        </p:blipFill>
        <p:spPr>
          <a:xfrm>
            <a:off x="5782019" y="5653469"/>
            <a:ext cx="690775" cy="852621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" r="66792" b="50724"/>
          <a:stretch/>
        </p:blipFill>
        <p:spPr>
          <a:xfrm>
            <a:off x="6590815" y="5804325"/>
            <a:ext cx="617705" cy="70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8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game111</dc:creator>
  <cp:lastModifiedBy>game111</cp:lastModifiedBy>
  <cp:revision>15</cp:revision>
  <dcterms:created xsi:type="dcterms:W3CDTF">2020-01-21T02:57:15Z</dcterms:created>
  <dcterms:modified xsi:type="dcterms:W3CDTF">2020-01-22T00:15:55Z</dcterms:modified>
</cp:coreProperties>
</file>