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27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106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97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81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06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32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182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96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22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48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75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96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91" y="81023"/>
            <a:ext cx="11207594" cy="666123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751877" y="320243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chemeClr val="bg1"/>
                </a:solidFill>
              </a:rPr>
              <a:t>岸田　怜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97597" y="556463"/>
            <a:ext cx="35242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２つのパートがあり単純にやることが多かったので</a:t>
            </a:r>
            <a:endParaRPr lang="en-US" altLang="ja-JP" sz="1050" b="1" dirty="0" smtClean="0">
              <a:solidFill>
                <a:schemeClr val="bg1"/>
              </a:solidFill>
            </a:endParaRPr>
          </a:p>
          <a:p>
            <a:r>
              <a:rPr lang="ja-JP" altLang="en-US" sz="1050" b="1" dirty="0" smtClean="0">
                <a:solidFill>
                  <a:schemeClr val="bg1"/>
                </a:solidFill>
              </a:rPr>
              <a:t>大変だったと思います。メンバーには感謝しかないです。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51877" y="1208181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</a:rPr>
              <a:t>石</a:t>
            </a:r>
            <a:r>
              <a:rPr kumimoji="1" lang="ja-JP" altLang="en-US" sz="1400" b="1" dirty="0" smtClean="0">
                <a:solidFill>
                  <a:schemeClr val="bg1"/>
                </a:solidFill>
              </a:rPr>
              <a:t>田　琢人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97597" y="1444401"/>
            <a:ext cx="35242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solidFill>
                  <a:schemeClr val="bg1"/>
                </a:solidFill>
              </a:rPr>
              <a:t>時間があっという間に過ぎたように感じる制作でした。</a:t>
            </a:r>
            <a:endParaRPr lang="en-US" altLang="ja-JP" sz="1050" b="1" dirty="0">
              <a:solidFill>
                <a:schemeClr val="bg1"/>
              </a:solidFill>
            </a:endParaRPr>
          </a:p>
          <a:p>
            <a:r>
              <a:rPr lang="ja-JP" altLang="en-US" sz="1050" b="1" dirty="0">
                <a:solidFill>
                  <a:schemeClr val="bg1"/>
                </a:solidFill>
              </a:rPr>
              <a:t>皆</a:t>
            </a:r>
            <a:r>
              <a:rPr lang="ja-JP" altLang="en-US" sz="1050" b="1" dirty="0" smtClean="0">
                <a:solidFill>
                  <a:schemeClr val="bg1"/>
                </a:solidFill>
              </a:rPr>
              <a:t>で協力してゲームを</a:t>
            </a:r>
            <a:r>
              <a:rPr lang="ja-JP" altLang="en-US" sz="1050" b="1" smtClean="0">
                <a:solidFill>
                  <a:schemeClr val="bg1"/>
                </a:solidFill>
              </a:rPr>
              <a:t>完成させられて良かった</a:t>
            </a:r>
            <a:r>
              <a:rPr lang="ja-JP" altLang="en-US" sz="1050" b="1" dirty="0" smtClean="0">
                <a:solidFill>
                  <a:schemeClr val="bg1"/>
                </a:solidFill>
              </a:rPr>
              <a:t>です。</a:t>
            </a:r>
            <a:endParaRPr lang="en-US" altLang="ja-JP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09205" y="2159667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</a:rPr>
              <a:t>小松</a:t>
            </a:r>
            <a:r>
              <a:rPr lang="ja-JP" altLang="en-US" sz="1400" b="1" dirty="0">
                <a:solidFill>
                  <a:schemeClr val="bg1"/>
                </a:solidFill>
              </a:rPr>
              <a:t>　啓</a:t>
            </a:r>
            <a:r>
              <a:rPr lang="ja-JP" altLang="en-US" sz="1400" b="1" dirty="0" smtClean="0">
                <a:solidFill>
                  <a:schemeClr val="bg1"/>
                </a:solidFill>
              </a:rPr>
              <a:t>祐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09205" y="3069824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</a:rPr>
              <a:t>庄司　康太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54925" y="3306044"/>
            <a:ext cx="352425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皆に度々迷惑をかけましたが、楽しくチーム制作を終えることが出来ました。</a:t>
            </a:r>
            <a:endParaRPr lang="en-US" altLang="ja-JP" sz="1050" b="1" dirty="0" smtClean="0">
              <a:solidFill>
                <a:schemeClr val="bg1"/>
              </a:solidFill>
            </a:endParaRPr>
          </a:p>
          <a:p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09205" y="4031740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</a:rPr>
              <a:t>箱崎</a:t>
            </a:r>
            <a:r>
              <a:rPr lang="ja-JP" altLang="en-US" sz="1400" b="1" dirty="0">
                <a:solidFill>
                  <a:schemeClr val="bg1"/>
                </a:solidFill>
              </a:rPr>
              <a:t>　彩</a:t>
            </a:r>
            <a:r>
              <a:rPr lang="ja-JP" altLang="en-US" sz="1400" b="1" dirty="0" smtClean="0">
                <a:solidFill>
                  <a:schemeClr val="bg1"/>
                </a:solidFill>
              </a:rPr>
              <a:t>花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54925" y="4267960"/>
            <a:ext cx="35242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solidFill>
                  <a:schemeClr val="bg1"/>
                </a:solidFill>
              </a:rPr>
              <a:t>制作で取り組んだ事全てが勉強になりました</a:t>
            </a:r>
            <a:r>
              <a:rPr lang="ja-JP" altLang="en-US" sz="1050" b="1" dirty="0" smtClean="0">
                <a:solidFill>
                  <a:schemeClr val="bg1"/>
                </a:solidFill>
              </a:rPr>
              <a:t>。</a:t>
            </a:r>
            <a:endParaRPr lang="en-US" altLang="ja-JP" sz="1050" b="1" dirty="0">
              <a:solidFill>
                <a:schemeClr val="bg1"/>
              </a:solidFill>
            </a:endParaRPr>
          </a:p>
          <a:p>
            <a:r>
              <a:rPr lang="ja-JP" altLang="en-US" sz="1050" b="1" dirty="0" smtClean="0">
                <a:solidFill>
                  <a:schemeClr val="bg1"/>
                </a:solidFill>
              </a:rPr>
              <a:t>皆で</a:t>
            </a:r>
            <a:r>
              <a:rPr lang="ja-JP" altLang="en-US" sz="1050" b="1" dirty="0">
                <a:solidFill>
                  <a:schemeClr val="bg1"/>
                </a:solidFill>
              </a:rPr>
              <a:t>作品を作り上げることができて良かったです</a:t>
            </a:r>
            <a:r>
              <a:rPr lang="ja-JP" altLang="en-US" sz="1050" b="1" dirty="0" smtClean="0">
                <a:solidFill>
                  <a:schemeClr val="bg1"/>
                </a:solidFill>
              </a:rPr>
              <a:t>。</a:t>
            </a:r>
            <a:endParaRPr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09205" y="4943799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</a:rPr>
              <a:t>早川　樹綺也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754925" y="5180019"/>
            <a:ext cx="35242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solidFill>
                  <a:schemeClr val="bg1"/>
                </a:solidFill>
              </a:rPr>
              <a:t>独学</a:t>
            </a:r>
            <a:r>
              <a:rPr lang="ja-JP" altLang="en-US" sz="1050" b="1" dirty="0" smtClean="0">
                <a:solidFill>
                  <a:schemeClr val="bg1"/>
                </a:solidFill>
              </a:rPr>
              <a:t>でオンラインを勉強をしたのでとても苦労しました。</a:t>
            </a:r>
            <a:endParaRPr lang="en-US" altLang="ja-JP" sz="1050" b="1" dirty="0" smtClean="0">
              <a:solidFill>
                <a:schemeClr val="bg1"/>
              </a:solidFill>
            </a:endParaRPr>
          </a:p>
          <a:p>
            <a:r>
              <a:rPr lang="ja-JP" altLang="en-US" sz="1050" b="1" dirty="0" smtClean="0">
                <a:solidFill>
                  <a:schemeClr val="bg1"/>
                </a:solidFill>
              </a:rPr>
              <a:t>チームワークも完璧で良いゲームができました。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709205" y="5843026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chemeClr val="bg1"/>
                </a:solidFill>
              </a:rPr>
              <a:t>吉田　柊平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754925" y="6079246"/>
            <a:ext cx="35242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ブース制作を主にやっていましたが、とても楽しく制作することが出来ました。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754925" y="2395887"/>
            <a:ext cx="35242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めちゃくちゃ皆に助けられました！</a:t>
            </a:r>
            <a:endParaRPr lang="en-US" altLang="ja-JP" sz="1050" b="1" dirty="0" smtClean="0">
              <a:solidFill>
                <a:schemeClr val="bg1"/>
              </a:solidFill>
            </a:endParaRPr>
          </a:p>
          <a:p>
            <a:r>
              <a:rPr kumimoji="1" lang="ja-JP" altLang="en-US" sz="1050" b="1" dirty="0" smtClean="0">
                <a:solidFill>
                  <a:schemeClr val="bg1"/>
                </a:solidFill>
              </a:rPr>
              <a:t>みんなありがとう！！！！！！！！！</a:t>
            </a:r>
            <a:endParaRPr kumimoji="1" lang="en-US" altLang="ja-JP" sz="105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01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145</Words>
  <Application>Microsoft Office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game111</dc:creator>
  <cp:lastModifiedBy>早川 樹綺也</cp:lastModifiedBy>
  <cp:revision>21</cp:revision>
  <dcterms:created xsi:type="dcterms:W3CDTF">2020-01-21T02:57:15Z</dcterms:created>
  <dcterms:modified xsi:type="dcterms:W3CDTF">2020-01-23T01:13:48Z</dcterms:modified>
</cp:coreProperties>
</file>