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5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7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0A57-BFBF-465B-BB58-3B04A9A1FA3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268082" y="636608"/>
            <a:ext cx="4975250" cy="5000313"/>
            <a:chOff x="301455" y="1616392"/>
            <a:chExt cx="4222595" cy="4682408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301455" y="4076699"/>
              <a:ext cx="4222594" cy="2222101"/>
              <a:chOff x="888195" y="3238499"/>
              <a:chExt cx="4222594" cy="2222101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32"/>
              <a:stretch/>
            </p:blipFill>
            <p:spPr>
              <a:xfrm>
                <a:off x="888195" y="3238499"/>
                <a:ext cx="4222594" cy="2222101"/>
              </a:xfrm>
              <a:prstGeom prst="rect">
                <a:avLst/>
              </a:prstGeom>
            </p:spPr>
          </p:pic>
          <p:cxnSp>
            <p:nvCxnSpPr>
              <p:cNvPr id="6" name="直線コネクタ 5"/>
              <p:cNvCxnSpPr/>
              <p:nvPr/>
            </p:nvCxnSpPr>
            <p:spPr>
              <a:xfrm flipV="1">
                <a:off x="3084882" y="3653539"/>
                <a:ext cx="284703" cy="26153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楕円 6"/>
              <p:cNvSpPr/>
              <p:nvPr/>
            </p:nvSpPr>
            <p:spPr>
              <a:xfrm>
                <a:off x="3031529" y="3862683"/>
                <a:ext cx="106706" cy="1047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3369585" y="3390459"/>
                <a:ext cx="1187673" cy="4213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リロード</a:t>
                </a:r>
                <a:endPara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301456" y="1616392"/>
              <a:ext cx="4222594" cy="24079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690" y="2169570"/>
              <a:ext cx="1275991" cy="1831149"/>
            </a:xfrm>
            <a:prstGeom prst="rect">
              <a:avLst/>
            </a:prstGeom>
          </p:spPr>
        </p:pic>
        <p:cxnSp>
          <p:nvCxnSpPr>
            <p:cNvPr id="13" name="直線コネクタ 12"/>
            <p:cNvCxnSpPr>
              <a:stCxn id="14" idx="3"/>
              <a:endCxn id="15" idx="3"/>
            </p:cNvCxnSpPr>
            <p:nvPr/>
          </p:nvCxnSpPr>
          <p:spPr>
            <a:xfrm flipH="1">
              <a:off x="1963939" y="3007158"/>
              <a:ext cx="200515" cy="25363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楕円 13"/>
            <p:cNvSpPr/>
            <p:nvPr/>
          </p:nvSpPr>
          <p:spPr>
            <a:xfrm>
              <a:off x="2148827" y="2917727"/>
              <a:ext cx="106706" cy="1047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97409" y="3106420"/>
              <a:ext cx="1366530" cy="3087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パート切り替え</a:t>
              </a:r>
              <a:endPara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2" name="直線コネクタ 21"/>
            <p:cNvCxnSpPr>
              <a:endCxn id="24" idx="3"/>
            </p:cNvCxnSpPr>
            <p:nvPr/>
          </p:nvCxnSpPr>
          <p:spPr>
            <a:xfrm flipH="1" flipV="1">
              <a:off x="1938539" y="2320201"/>
              <a:ext cx="200516" cy="18621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グループ化 26"/>
            <p:cNvGrpSpPr/>
            <p:nvPr/>
          </p:nvGrpSpPr>
          <p:grpSpPr>
            <a:xfrm>
              <a:off x="664465" y="2152302"/>
              <a:ext cx="1560575" cy="436062"/>
              <a:chOff x="689865" y="2216584"/>
              <a:chExt cx="1560575" cy="436062"/>
            </a:xfrm>
          </p:grpSpPr>
          <p:sp>
            <p:nvSpPr>
              <p:cNvPr id="23" name="楕円 22"/>
              <p:cNvSpPr/>
              <p:nvPr/>
            </p:nvSpPr>
            <p:spPr>
              <a:xfrm>
                <a:off x="2148827" y="2552382"/>
                <a:ext cx="101613" cy="10026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89865" y="2216584"/>
                <a:ext cx="1274074" cy="33579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ラジオチャット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2800540" y="2233464"/>
              <a:ext cx="101613" cy="1002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076440" y="1943100"/>
              <a:ext cx="961727" cy="39062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1" name="直線コネクタ 30"/>
            <p:cNvCxnSpPr>
              <a:stCxn id="29" idx="7"/>
              <a:endCxn id="30" idx="1"/>
            </p:cNvCxnSpPr>
            <p:nvPr/>
          </p:nvCxnSpPr>
          <p:spPr>
            <a:xfrm flipV="1">
              <a:off x="2887272" y="2138414"/>
              <a:ext cx="189168" cy="10973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/>
          <p:cNvGrpSpPr/>
          <p:nvPr/>
        </p:nvGrpSpPr>
        <p:grpSpPr>
          <a:xfrm>
            <a:off x="5924159" y="636608"/>
            <a:ext cx="4975250" cy="5000313"/>
            <a:chOff x="5924159" y="636608"/>
            <a:chExt cx="4975250" cy="5000313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5924159" y="3263954"/>
              <a:ext cx="4975249" cy="2372967"/>
              <a:chOff x="888195" y="3238499"/>
              <a:chExt cx="4222594" cy="2222101"/>
            </a:xfrm>
          </p:grpSpPr>
          <p:pic>
            <p:nvPicPr>
              <p:cNvPr id="57" name="図 5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32"/>
              <a:stretch/>
            </p:blipFill>
            <p:spPr>
              <a:xfrm>
                <a:off x="888195" y="3238499"/>
                <a:ext cx="4222594" cy="2222101"/>
              </a:xfrm>
              <a:prstGeom prst="rect">
                <a:avLst/>
              </a:prstGeom>
            </p:spPr>
          </p:pic>
          <p:cxnSp>
            <p:nvCxnSpPr>
              <p:cNvPr id="58" name="直線コネクタ 57"/>
              <p:cNvCxnSpPr/>
              <p:nvPr/>
            </p:nvCxnSpPr>
            <p:spPr>
              <a:xfrm flipV="1">
                <a:off x="3084882" y="3653539"/>
                <a:ext cx="284703" cy="26153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楕円 58"/>
              <p:cNvSpPr/>
              <p:nvPr/>
            </p:nvSpPr>
            <p:spPr>
              <a:xfrm>
                <a:off x="3031529" y="3862683"/>
                <a:ext cx="106706" cy="1047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3369585" y="3390459"/>
                <a:ext cx="1187673" cy="4213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リロード</a:t>
                </a:r>
                <a:endPara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5924160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356007" y="2655281"/>
              <a:ext cx="1133150" cy="39231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159943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smtClean="0"/>
                <a:t>A</a:t>
              </a:r>
              <a:endParaRPr kumimoji="1" lang="ja-JP" altLang="en-US" sz="2400" b="1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793014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S</a:t>
              </a:r>
              <a:endParaRPr kumimoji="1" lang="ja-JP" altLang="en-US" sz="2400" b="1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426085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 smtClean="0"/>
                <a:t>D</a:t>
              </a:r>
              <a:endParaRPr kumimoji="1" lang="ja-JP" altLang="en-US" sz="2400" b="1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6793014" y="1430666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W</a:t>
              </a:r>
              <a:endParaRPr kumimoji="1" lang="ja-JP" altLang="en-US" sz="2400" b="1" dirty="0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8760222" y="2053245"/>
              <a:ext cx="1610105" cy="994347"/>
              <a:chOff x="8955294" y="886624"/>
              <a:chExt cx="1610105" cy="994347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8955294" y="1522375"/>
                <a:ext cx="1610105" cy="35859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ラジオチャット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9489072" y="886624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/>
                  <a:t>C</a:t>
                </a:r>
                <a:endParaRPr kumimoji="1" lang="ja-JP" altLang="en-US" sz="2400" b="1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8760222" y="844229"/>
              <a:ext cx="1610107" cy="934051"/>
              <a:chOff x="8955291" y="2082239"/>
              <a:chExt cx="1610107" cy="934051"/>
            </a:xfrm>
          </p:grpSpPr>
          <p:sp>
            <p:nvSpPr>
              <p:cNvPr id="49" name="正方形/長方形 48"/>
              <p:cNvSpPr/>
              <p:nvPr/>
            </p:nvSpPr>
            <p:spPr>
              <a:xfrm>
                <a:off x="8955291" y="2686584"/>
                <a:ext cx="1610107" cy="32970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パート切り替え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9489072" y="2082239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/>
                  <a:t>Z</a:t>
                </a:r>
                <a:endParaRPr kumimoji="1" lang="ja-JP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6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3</cp:revision>
  <dcterms:created xsi:type="dcterms:W3CDTF">2019-12-10T04:36:52Z</dcterms:created>
  <dcterms:modified xsi:type="dcterms:W3CDTF">2019-12-10T05:17:11Z</dcterms:modified>
</cp:coreProperties>
</file>