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7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6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79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5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15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4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7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30A57-BFBF-465B-BB58-3B04A9A1FA34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5F84-7513-40F9-8DDE-4CDD12737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1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/>
        </p:nvGrpSpPr>
        <p:grpSpPr>
          <a:xfrm>
            <a:off x="5924160" y="636608"/>
            <a:ext cx="4975249" cy="2571402"/>
            <a:chOff x="5924160" y="636608"/>
            <a:chExt cx="4975249" cy="2571402"/>
          </a:xfrm>
        </p:grpSpPr>
        <p:sp>
          <p:nvSpPr>
            <p:cNvPr id="45" name="正方形/長方形 44"/>
            <p:cNvSpPr/>
            <p:nvPr/>
          </p:nvSpPr>
          <p:spPr>
            <a:xfrm>
              <a:off x="5924160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6356007" y="2655281"/>
              <a:ext cx="1133150" cy="392311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移動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159943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 smtClean="0"/>
                <a:t>A</a:t>
              </a:r>
              <a:endParaRPr kumimoji="1" lang="ja-JP" altLang="en-US" sz="2400" b="1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793014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/>
                <a:t>S</a:t>
              </a:r>
              <a:endParaRPr kumimoji="1" lang="ja-JP" altLang="en-US" sz="2400" b="1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7426085" y="2026295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 smtClean="0"/>
                <a:t>D</a:t>
              </a:r>
              <a:endParaRPr kumimoji="1" lang="ja-JP" altLang="en-US" sz="2400" b="1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6793014" y="1430666"/>
              <a:ext cx="542544" cy="50157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/>
                <a:t>W</a:t>
              </a:r>
              <a:endParaRPr kumimoji="1" lang="ja-JP" altLang="en-US" sz="2400" b="1" dirty="0"/>
            </a:p>
          </p:txBody>
        </p:sp>
        <p:grpSp>
          <p:nvGrpSpPr>
            <p:cNvPr id="67" name="グループ化 66"/>
            <p:cNvGrpSpPr/>
            <p:nvPr/>
          </p:nvGrpSpPr>
          <p:grpSpPr>
            <a:xfrm>
              <a:off x="8760222" y="2053245"/>
              <a:ext cx="1610105" cy="994347"/>
              <a:chOff x="8955294" y="886624"/>
              <a:chExt cx="1610105" cy="994347"/>
            </a:xfrm>
          </p:grpSpPr>
          <p:sp>
            <p:nvSpPr>
              <p:cNvPr id="56" name="正方形/長方形 55"/>
              <p:cNvSpPr/>
              <p:nvPr/>
            </p:nvSpPr>
            <p:spPr>
              <a:xfrm>
                <a:off x="8955294" y="1522375"/>
                <a:ext cx="1610105" cy="35859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ラジオチャット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9489072" y="886624"/>
                <a:ext cx="542544" cy="50157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/>
                  <a:t>C</a:t>
                </a:r>
                <a:endParaRPr kumimoji="1" lang="ja-JP" altLang="en-US" sz="2400" b="1" dirty="0"/>
              </a:p>
            </p:txBody>
          </p:sp>
        </p:grpSp>
        <p:grpSp>
          <p:nvGrpSpPr>
            <p:cNvPr id="68" name="グループ化 67"/>
            <p:cNvGrpSpPr/>
            <p:nvPr/>
          </p:nvGrpSpPr>
          <p:grpSpPr>
            <a:xfrm>
              <a:off x="8760222" y="844229"/>
              <a:ext cx="1610107" cy="934051"/>
              <a:chOff x="8955291" y="2082239"/>
              <a:chExt cx="1610107" cy="934051"/>
            </a:xfrm>
          </p:grpSpPr>
          <p:sp>
            <p:nvSpPr>
              <p:cNvPr id="49" name="正方形/長方形 48"/>
              <p:cNvSpPr/>
              <p:nvPr/>
            </p:nvSpPr>
            <p:spPr>
              <a:xfrm>
                <a:off x="8955291" y="2686584"/>
                <a:ext cx="1610107" cy="32970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パート切り替え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6" name="正方形/長方形 65"/>
              <p:cNvSpPr/>
              <p:nvPr/>
            </p:nvSpPr>
            <p:spPr>
              <a:xfrm>
                <a:off x="9489072" y="2082239"/>
                <a:ext cx="542544" cy="50157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 smtClean="0"/>
                  <a:t>Z</a:t>
                </a:r>
                <a:endParaRPr kumimoji="1" lang="ja-JP" altLang="en-US" sz="2400" b="1" dirty="0"/>
              </a:p>
            </p:txBody>
          </p:sp>
        </p:grpSp>
      </p:grpSp>
      <p:grpSp>
        <p:nvGrpSpPr>
          <p:cNvPr id="21" name="グループ化 20"/>
          <p:cNvGrpSpPr/>
          <p:nvPr/>
        </p:nvGrpSpPr>
        <p:grpSpPr>
          <a:xfrm>
            <a:off x="268083" y="636608"/>
            <a:ext cx="4975249" cy="5185841"/>
            <a:chOff x="268083" y="636608"/>
            <a:chExt cx="4975249" cy="5185841"/>
          </a:xfrm>
        </p:grpSpPr>
        <p:sp>
          <p:nvSpPr>
            <p:cNvPr id="11" name="正方形/長方形 10"/>
            <p:cNvSpPr/>
            <p:nvPr/>
          </p:nvSpPr>
          <p:spPr>
            <a:xfrm>
              <a:off x="268083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021" y="1227343"/>
              <a:ext cx="1503430" cy="1955472"/>
            </a:xfrm>
            <a:prstGeom prst="rect">
              <a:avLst/>
            </a:prstGeom>
          </p:spPr>
        </p:pic>
        <p:cxnSp>
          <p:nvCxnSpPr>
            <p:cNvPr id="13" name="直線コネクタ 12"/>
            <p:cNvCxnSpPr>
              <a:stCxn id="14" idx="3"/>
              <a:endCxn id="15" idx="3"/>
            </p:cNvCxnSpPr>
            <p:nvPr/>
          </p:nvCxnSpPr>
          <p:spPr>
            <a:xfrm flipH="1">
              <a:off x="2226895" y="2121798"/>
              <a:ext cx="236256" cy="27085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楕円 13"/>
            <p:cNvSpPr/>
            <p:nvPr/>
          </p:nvSpPr>
          <p:spPr>
            <a:xfrm>
              <a:off x="2444738" y="2026295"/>
              <a:ext cx="125726" cy="1118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16788" y="2227799"/>
              <a:ext cx="1610107" cy="32970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パート切り替え</a:t>
              </a:r>
              <a:endPara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695797" y="1208903"/>
              <a:ext cx="1838739" cy="465668"/>
              <a:chOff x="695797" y="1208903"/>
              <a:chExt cx="1838739" cy="465668"/>
            </a:xfrm>
          </p:grpSpPr>
          <p:cxnSp>
            <p:nvCxnSpPr>
              <p:cNvPr id="22" name="直線コネクタ 21"/>
              <p:cNvCxnSpPr>
                <a:endCxn id="24" idx="3"/>
              </p:cNvCxnSpPr>
              <p:nvPr/>
            </p:nvCxnSpPr>
            <p:spPr>
              <a:xfrm flipH="1" flipV="1">
                <a:off x="2196967" y="1388201"/>
                <a:ext cx="236257" cy="198855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グループ化 26"/>
              <p:cNvGrpSpPr/>
              <p:nvPr/>
            </p:nvGrpSpPr>
            <p:grpSpPr>
              <a:xfrm>
                <a:off x="695797" y="1208903"/>
                <a:ext cx="1838739" cy="465668"/>
                <a:chOff x="689865" y="2216584"/>
                <a:chExt cx="1560575" cy="436062"/>
              </a:xfrm>
            </p:grpSpPr>
            <p:sp>
              <p:nvSpPr>
                <p:cNvPr id="23" name="楕円 22"/>
                <p:cNvSpPr/>
                <p:nvPr/>
              </p:nvSpPr>
              <p:spPr>
                <a:xfrm>
                  <a:off x="2148827" y="2552382"/>
                  <a:ext cx="101613" cy="10026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正方形/長方形 23"/>
                <p:cNvSpPr/>
                <p:nvPr/>
              </p:nvSpPr>
              <p:spPr>
                <a:xfrm>
                  <a:off x="689865" y="2216584"/>
                  <a:ext cx="1274074" cy="3357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400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ラジオチャット</a:t>
                  </a:r>
                  <a:endParaRPr kumimoji="1" lang="ja-JP" altLang="en-US" sz="1400" b="1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29" name="楕円 28"/>
            <p:cNvSpPr/>
            <p:nvPr/>
          </p:nvSpPr>
          <p:spPr>
            <a:xfrm>
              <a:off x="3212616" y="1295575"/>
              <a:ext cx="119725" cy="1070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3537693" y="985497"/>
              <a:ext cx="1133150" cy="41714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移動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1" name="直線コネクタ 30"/>
            <p:cNvCxnSpPr>
              <a:stCxn id="29" idx="7"/>
              <a:endCxn id="30" idx="1"/>
            </p:cNvCxnSpPr>
            <p:nvPr/>
          </p:nvCxnSpPr>
          <p:spPr>
            <a:xfrm flipV="1">
              <a:off x="3314807" y="1194072"/>
              <a:ext cx="222886" cy="11718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グループ化 19"/>
            <p:cNvGrpSpPr/>
            <p:nvPr/>
          </p:nvGrpSpPr>
          <p:grpSpPr>
            <a:xfrm>
              <a:off x="268083" y="3251047"/>
              <a:ext cx="4975249" cy="2571402"/>
              <a:chOff x="268083" y="3251047"/>
              <a:chExt cx="4975249" cy="2571402"/>
            </a:xfrm>
          </p:grpSpPr>
          <p:sp>
            <p:nvSpPr>
              <p:cNvPr id="39" name="正方形/長方形 38"/>
              <p:cNvSpPr/>
              <p:nvPr/>
            </p:nvSpPr>
            <p:spPr>
              <a:xfrm>
                <a:off x="268083" y="3251047"/>
                <a:ext cx="4975249" cy="25714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" name="四方向矢印 2"/>
              <p:cNvSpPr/>
              <p:nvPr/>
            </p:nvSpPr>
            <p:spPr>
              <a:xfrm>
                <a:off x="695797" y="3358509"/>
                <a:ext cx="2401309" cy="2356478"/>
              </a:xfrm>
              <a:prstGeom prst="quadArrow">
                <a:avLst>
                  <a:gd name="adj1" fmla="val 9553"/>
                  <a:gd name="adj2" fmla="val 11464"/>
                  <a:gd name="adj3" fmla="val 10286"/>
                </a:avLst>
              </a:prstGeom>
              <a:solidFill>
                <a:schemeClr val="accent4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757" y="3760982"/>
                <a:ext cx="981391" cy="1551532"/>
              </a:xfrm>
              <a:prstGeom prst="rect">
                <a:avLst/>
              </a:prstGeom>
            </p:spPr>
          </p:pic>
          <p:grpSp>
            <p:nvGrpSpPr>
              <p:cNvPr id="47" name="グループ化 46"/>
              <p:cNvGrpSpPr/>
              <p:nvPr/>
            </p:nvGrpSpPr>
            <p:grpSpPr>
              <a:xfrm>
                <a:off x="525156" y="3655677"/>
                <a:ext cx="1204238" cy="465668"/>
                <a:chOff x="752078" y="1208903"/>
                <a:chExt cx="1204238" cy="465668"/>
              </a:xfrm>
            </p:grpSpPr>
            <p:cxnSp>
              <p:nvCxnSpPr>
                <p:cNvPr id="48" name="直線コネクタ 47"/>
                <p:cNvCxnSpPr>
                  <a:endCxn id="52" idx="3"/>
                </p:cNvCxnSpPr>
                <p:nvPr/>
              </p:nvCxnSpPr>
              <p:spPr>
                <a:xfrm flipH="1" flipV="1">
                  <a:off x="1618748" y="1388202"/>
                  <a:ext cx="236258" cy="19885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グループ化 49"/>
                <p:cNvGrpSpPr/>
                <p:nvPr/>
              </p:nvGrpSpPr>
              <p:grpSpPr>
                <a:xfrm>
                  <a:off x="752078" y="1208903"/>
                  <a:ext cx="1204238" cy="465668"/>
                  <a:chOff x="737632" y="2216584"/>
                  <a:chExt cx="1022061" cy="436062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1658080" y="2552382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正方形/長方形 51"/>
                  <p:cNvSpPr/>
                  <p:nvPr/>
                </p:nvSpPr>
                <p:spPr>
                  <a:xfrm>
                    <a:off x="737632" y="2216584"/>
                    <a:ext cx="735560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攻撃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4" name="グループ化 53"/>
              <p:cNvGrpSpPr/>
              <p:nvPr/>
            </p:nvGrpSpPr>
            <p:grpSpPr>
              <a:xfrm>
                <a:off x="2081935" y="3602269"/>
                <a:ext cx="1725130" cy="519078"/>
                <a:chOff x="382521" y="1208905"/>
                <a:chExt cx="1725130" cy="519078"/>
              </a:xfrm>
            </p:grpSpPr>
            <p:cxnSp>
              <p:nvCxnSpPr>
                <p:cNvPr id="55" name="直線コネクタ 54"/>
                <p:cNvCxnSpPr>
                  <a:stCxn id="71" idx="7"/>
                  <a:endCxn id="72" idx="1"/>
                </p:cNvCxnSpPr>
                <p:nvPr/>
              </p:nvCxnSpPr>
              <p:spPr>
                <a:xfrm flipV="1">
                  <a:off x="484713" y="1388204"/>
                  <a:ext cx="267363" cy="248388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グループ化 69"/>
                <p:cNvGrpSpPr/>
                <p:nvPr/>
              </p:nvGrpSpPr>
              <p:grpSpPr>
                <a:xfrm>
                  <a:off x="382521" y="1208905"/>
                  <a:ext cx="1725130" cy="519078"/>
                  <a:chOff x="423982" y="2216584"/>
                  <a:chExt cx="1464153" cy="486076"/>
                </a:xfrm>
              </p:grpSpPr>
              <p:sp>
                <p:nvSpPr>
                  <p:cNvPr id="71" name="楕円 70"/>
                  <p:cNvSpPr/>
                  <p:nvPr/>
                </p:nvSpPr>
                <p:spPr>
                  <a:xfrm>
                    <a:off x="423982" y="2602396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2" name="正方形/長方形 71"/>
                  <p:cNvSpPr/>
                  <p:nvPr/>
                </p:nvSpPr>
                <p:spPr>
                  <a:xfrm>
                    <a:off x="737631" y="2216584"/>
                    <a:ext cx="1150504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リロード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sp>
            <p:nvSpPr>
              <p:cNvPr id="73" name="正方形/長方形 72"/>
              <p:cNvSpPr/>
              <p:nvPr/>
            </p:nvSpPr>
            <p:spPr>
              <a:xfrm>
                <a:off x="3253740" y="4976019"/>
                <a:ext cx="1859280" cy="73896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視点移動</a:t>
                </a:r>
                <a:endParaRPr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マウス移動</a:t>
                </a:r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89" name="グループ化 88"/>
          <p:cNvGrpSpPr/>
          <p:nvPr/>
        </p:nvGrpSpPr>
        <p:grpSpPr>
          <a:xfrm>
            <a:off x="5924159" y="3251047"/>
            <a:ext cx="4975249" cy="2571402"/>
            <a:chOff x="268083" y="3251047"/>
            <a:chExt cx="4975249" cy="2571402"/>
          </a:xfrm>
        </p:grpSpPr>
        <p:sp>
          <p:nvSpPr>
            <p:cNvPr id="90" name="正方形/長方形 89"/>
            <p:cNvSpPr/>
            <p:nvPr/>
          </p:nvSpPr>
          <p:spPr>
            <a:xfrm>
              <a:off x="268083" y="3251047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四方向矢印 90"/>
            <p:cNvSpPr/>
            <p:nvPr/>
          </p:nvSpPr>
          <p:spPr>
            <a:xfrm>
              <a:off x="695797" y="3358509"/>
              <a:ext cx="2401309" cy="2356478"/>
            </a:xfrm>
            <a:prstGeom prst="quadArrow">
              <a:avLst>
                <a:gd name="adj1" fmla="val 9553"/>
                <a:gd name="adj2" fmla="val 11464"/>
                <a:gd name="adj3" fmla="val 10286"/>
              </a:avLst>
            </a:prstGeom>
            <a:solidFill>
              <a:schemeClr val="accent4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2" name="図 9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757" y="3760982"/>
              <a:ext cx="981391" cy="1551532"/>
            </a:xfrm>
            <a:prstGeom prst="rect">
              <a:avLst/>
            </a:prstGeom>
          </p:spPr>
        </p:pic>
        <p:grpSp>
          <p:nvGrpSpPr>
            <p:cNvPr id="93" name="グループ化 92"/>
            <p:cNvGrpSpPr/>
            <p:nvPr/>
          </p:nvGrpSpPr>
          <p:grpSpPr>
            <a:xfrm>
              <a:off x="525156" y="3655677"/>
              <a:ext cx="1204238" cy="465668"/>
              <a:chOff x="752078" y="1208903"/>
              <a:chExt cx="1204238" cy="465668"/>
            </a:xfrm>
          </p:grpSpPr>
          <p:cxnSp>
            <p:nvCxnSpPr>
              <p:cNvPr id="100" name="直線コネクタ 99"/>
              <p:cNvCxnSpPr>
                <a:endCxn id="103" idx="3"/>
              </p:cNvCxnSpPr>
              <p:nvPr/>
            </p:nvCxnSpPr>
            <p:spPr>
              <a:xfrm flipH="1" flipV="1">
                <a:off x="1618748" y="1388202"/>
                <a:ext cx="236258" cy="19885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グループ化 100"/>
              <p:cNvGrpSpPr/>
              <p:nvPr/>
            </p:nvGrpSpPr>
            <p:grpSpPr>
              <a:xfrm>
                <a:off x="752078" y="1208903"/>
                <a:ext cx="1204238" cy="465668"/>
                <a:chOff x="737632" y="2216584"/>
                <a:chExt cx="1022061" cy="436062"/>
              </a:xfrm>
            </p:grpSpPr>
            <p:sp>
              <p:nvSpPr>
                <p:cNvPr id="102" name="楕円 101"/>
                <p:cNvSpPr/>
                <p:nvPr/>
              </p:nvSpPr>
              <p:spPr>
                <a:xfrm>
                  <a:off x="1658080" y="2552382"/>
                  <a:ext cx="101613" cy="10026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737632" y="2216584"/>
                  <a:ext cx="735560" cy="3357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攻撃</a:t>
                  </a:r>
                  <a:endPara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grpSp>
          <p:nvGrpSpPr>
            <p:cNvPr id="94" name="グループ化 93"/>
            <p:cNvGrpSpPr/>
            <p:nvPr/>
          </p:nvGrpSpPr>
          <p:grpSpPr>
            <a:xfrm>
              <a:off x="2081935" y="3602269"/>
              <a:ext cx="1725130" cy="519078"/>
              <a:chOff x="382521" y="1208905"/>
              <a:chExt cx="1725130" cy="519078"/>
            </a:xfrm>
          </p:grpSpPr>
          <p:cxnSp>
            <p:nvCxnSpPr>
              <p:cNvPr id="96" name="直線コネクタ 95"/>
              <p:cNvCxnSpPr>
                <a:stCxn id="98" idx="7"/>
                <a:endCxn id="99" idx="1"/>
              </p:cNvCxnSpPr>
              <p:nvPr/>
            </p:nvCxnSpPr>
            <p:spPr>
              <a:xfrm flipV="1">
                <a:off x="484713" y="1388204"/>
                <a:ext cx="267363" cy="248388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グループ化 96"/>
              <p:cNvGrpSpPr/>
              <p:nvPr/>
            </p:nvGrpSpPr>
            <p:grpSpPr>
              <a:xfrm>
                <a:off x="382521" y="1208905"/>
                <a:ext cx="1725130" cy="519078"/>
                <a:chOff x="423982" y="2216584"/>
                <a:chExt cx="1464153" cy="486076"/>
              </a:xfrm>
            </p:grpSpPr>
            <p:sp>
              <p:nvSpPr>
                <p:cNvPr id="98" name="楕円 97"/>
                <p:cNvSpPr/>
                <p:nvPr/>
              </p:nvSpPr>
              <p:spPr>
                <a:xfrm>
                  <a:off x="423982" y="2602396"/>
                  <a:ext cx="101613" cy="100264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正方形/長方形 98"/>
                <p:cNvSpPr/>
                <p:nvPr/>
              </p:nvSpPr>
              <p:spPr>
                <a:xfrm>
                  <a:off x="737631" y="2216584"/>
                  <a:ext cx="1150504" cy="3357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b="1" dirty="0" smtClean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リロード</a:t>
                  </a:r>
                  <a:endParaRPr kumimoji="1" lang="ja-JP" altLang="en-US" b="1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  <p:sp>
          <p:nvSpPr>
            <p:cNvPr id="95" name="正方形/長方形 94"/>
            <p:cNvSpPr/>
            <p:nvPr/>
          </p:nvSpPr>
          <p:spPr>
            <a:xfrm>
              <a:off x="3253740" y="4976019"/>
              <a:ext cx="1859280" cy="738968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視点移動</a:t>
              </a:r>
              <a:endPara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kumimoji="1"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kumimoji="1" lang="ja-JP" altLang="en-US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マウス移動</a:t>
              </a:r>
              <a:r>
                <a:rPr kumimoji="1"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68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68083" y="636608"/>
            <a:ext cx="4975249" cy="5185841"/>
            <a:chOff x="268083" y="636608"/>
            <a:chExt cx="4975249" cy="5185841"/>
          </a:xfrm>
        </p:grpSpPr>
        <p:sp>
          <p:nvSpPr>
            <p:cNvPr id="74" name="正方形/長方形 73"/>
            <p:cNvSpPr/>
            <p:nvPr/>
          </p:nvSpPr>
          <p:spPr>
            <a:xfrm>
              <a:off x="268083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5" name="図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8021" y="1227343"/>
              <a:ext cx="1503430" cy="1955472"/>
            </a:xfrm>
            <a:prstGeom prst="rect">
              <a:avLst/>
            </a:prstGeom>
          </p:spPr>
        </p:pic>
        <p:cxnSp>
          <p:nvCxnSpPr>
            <p:cNvPr id="76" name="直線コネクタ 75"/>
            <p:cNvCxnSpPr>
              <a:stCxn id="77" idx="3"/>
              <a:endCxn id="78" idx="3"/>
            </p:cNvCxnSpPr>
            <p:nvPr/>
          </p:nvCxnSpPr>
          <p:spPr>
            <a:xfrm flipH="1">
              <a:off x="2226895" y="2121798"/>
              <a:ext cx="236256" cy="27085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楕円 76"/>
            <p:cNvSpPr/>
            <p:nvPr/>
          </p:nvSpPr>
          <p:spPr>
            <a:xfrm>
              <a:off x="2444738" y="2026295"/>
              <a:ext cx="125726" cy="1118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616788" y="2227799"/>
              <a:ext cx="1610107" cy="32970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パート切り替え</a:t>
              </a:r>
              <a:endPara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83" name="グループ化 82"/>
            <p:cNvGrpSpPr/>
            <p:nvPr/>
          </p:nvGrpSpPr>
          <p:grpSpPr>
            <a:xfrm>
              <a:off x="268083" y="3251047"/>
              <a:ext cx="4975249" cy="2571402"/>
              <a:chOff x="268083" y="3251047"/>
              <a:chExt cx="4975249" cy="2571402"/>
            </a:xfrm>
          </p:grpSpPr>
          <p:sp>
            <p:nvSpPr>
              <p:cNvPr id="84" name="正方形/長方形 83"/>
              <p:cNvSpPr/>
              <p:nvPr/>
            </p:nvSpPr>
            <p:spPr>
              <a:xfrm>
                <a:off x="268083" y="3251047"/>
                <a:ext cx="4975249" cy="25714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四方向矢印 84"/>
              <p:cNvSpPr/>
              <p:nvPr/>
            </p:nvSpPr>
            <p:spPr>
              <a:xfrm>
                <a:off x="695797" y="3358509"/>
                <a:ext cx="2401309" cy="2356478"/>
              </a:xfrm>
              <a:prstGeom prst="quadArrow">
                <a:avLst>
                  <a:gd name="adj1" fmla="val 9553"/>
                  <a:gd name="adj2" fmla="val 11464"/>
                  <a:gd name="adj3" fmla="val 10286"/>
                </a:avLst>
              </a:prstGeom>
              <a:solidFill>
                <a:schemeClr val="accent4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図 8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757" y="3760982"/>
                <a:ext cx="981391" cy="1551532"/>
              </a:xfrm>
              <a:prstGeom prst="rect">
                <a:avLst/>
              </a:prstGeom>
            </p:spPr>
          </p:pic>
          <p:grpSp>
            <p:nvGrpSpPr>
              <p:cNvPr id="87" name="グループ化 86"/>
              <p:cNvGrpSpPr/>
              <p:nvPr/>
            </p:nvGrpSpPr>
            <p:grpSpPr>
              <a:xfrm>
                <a:off x="525156" y="3655677"/>
                <a:ext cx="1204238" cy="465668"/>
                <a:chOff x="752078" y="1208903"/>
                <a:chExt cx="1204238" cy="465668"/>
              </a:xfrm>
            </p:grpSpPr>
            <p:cxnSp>
              <p:nvCxnSpPr>
                <p:cNvPr id="94" name="直線コネクタ 93"/>
                <p:cNvCxnSpPr>
                  <a:endCxn id="97" idx="3"/>
                </p:cNvCxnSpPr>
                <p:nvPr/>
              </p:nvCxnSpPr>
              <p:spPr>
                <a:xfrm flipH="1" flipV="1">
                  <a:off x="1618748" y="1388202"/>
                  <a:ext cx="236258" cy="19885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グループ化 94"/>
                <p:cNvGrpSpPr/>
                <p:nvPr/>
              </p:nvGrpSpPr>
              <p:grpSpPr>
                <a:xfrm>
                  <a:off x="752078" y="1208903"/>
                  <a:ext cx="1204238" cy="465668"/>
                  <a:chOff x="737632" y="2216584"/>
                  <a:chExt cx="1022061" cy="436062"/>
                </a:xfrm>
              </p:grpSpPr>
              <p:sp>
                <p:nvSpPr>
                  <p:cNvPr id="96" name="楕円 95"/>
                  <p:cNvSpPr/>
                  <p:nvPr/>
                </p:nvSpPr>
                <p:spPr>
                  <a:xfrm>
                    <a:off x="1658080" y="2552382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7" name="正方形/長方形 96"/>
                  <p:cNvSpPr/>
                  <p:nvPr/>
                </p:nvSpPr>
                <p:spPr>
                  <a:xfrm>
                    <a:off x="737632" y="2216584"/>
                    <a:ext cx="735560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決定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88" name="グループ化 87"/>
              <p:cNvGrpSpPr/>
              <p:nvPr/>
            </p:nvGrpSpPr>
            <p:grpSpPr>
              <a:xfrm>
                <a:off x="2081935" y="3602269"/>
                <a:ext cx="1725130" cy="519078"/>
                <a:chOff x="382521" y="1208905"/>
                <a:chExt cx="1725130" cy="519078"/>
              </a:xfrm>
            </p:grpSpPr>
            <p:cxnSp>
              <p:nvCxnSpPr>
                <p:cNvPr id="90" name="直線コネクタ 89"/>
                <p:cNvCxnSpPr>
                  <a:stCxn id="92" idx="7"/>
                  <a:endCxn id="93" idx="1"/>
                </p:cNvCxnSpPr>
                <p:nvPr/>
              </p:nvCxnSpPr>
              <p:spPr>
                <a:xfrm flipV="1">
                  <a:off x="484713" y="1388204"/>
                  <a:ext cx="267363" cy="248388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グループ化 90"/>
                <p:cNvGrpSpPr/>
                <p:nvPr/>
              </p:nvGrpSpPr>
              <p:grpSpPr>
                <a:xfrm>
                  <a:off x="382521" y="1208905"/>
                  <a:ext cx="1725130" cy="519078"/>
                  <a:chOff x="423982" y="2216584"/>
                  <a:chExt cx="1464153" cy="486076"/>
                </a:xfrm>
              </p:grpSpPr>
              <p:sp>
                <p:nvSpPr>
                  <p:cNvPr id="92" name="楕円 91"/>
                  <p:cNvSpPr/>
                  <p:nvPr/>
                </p:nvSpPr>
                <p:spPr>
                  <a:xfrm>
                    <a:off x="423982" y="2602396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93" name="正方形/長方形 92"/>
                  <p:cNvSpPr/>
                  <p:nvPr/>
                </p:nvSpPr>
                <p:spPr>
                  <a:xfrm>
                    <a:off x="737631" y="2216584"/>
                    <a:ext cx="1150504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マップ操作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sp>
            <p:nvSpPr>
              <p:cNvPr id="89" name="正方形/長方形 88"/>
              <p:cNvSpPr/>
              <p:nvPr/>
            </p:nvSpPr>
            <p:spPr>
              <a:xfrm>
                <a:off x="3253740" y="4976019"/>
                <a:ext cx="1859280" cy="73896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カーソル移動</a:t>
                </a:r>
                <a:endParaRPr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マウス移動</a:t>
                </a:r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3" name="グループ化 2"/>
          <p:cNvGrpSpPr/>
          <p:nvPr/>
        </p:nvGrpSpPr>
        <p:grpSpPr>
          <a:xfrm>
            <a:off x="5924159" y="636608"/>
            <a:ext cx="4975250" cy="5185841"/>
            <a:chOff x="5924159" y="636608"/>
            <a:chExt cx="4975250" cy="5185841"/>
          </a:xfrm>
        </p:grpSpPr>
        <p:sp>
          <p:nvSpPr>
            <p:cNvPr id="103" name="正方形/長方形 102"/>
            <p:cNvSpPr/>
            <p:nvPr/>
          </p:nvSpPr>
          <p:spPr>
            <a:xfrm>
              <a:off x="5924160" y="636608"/>
              <a:ext cx="4975249" cy="257140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0" name="グループ化 109"/>
            <p:cNvGrpSpPr/>
            <p:nvPr/>
          </p:nvGrpSpPr>
          <p:grpSpPr>
            <a:xfrm>
              <a:off x="8909816" y="1559269"/>
              <a:ext cx="1610107" cy="934051"/>
              <a:chOff x="8955291" y="2082239"/>
              <a:chExt cx="1610107" cy="934051"/>
            </a:xfrm>
          </p:grpSpPr>
          <p:sp>
            <p:nvSpPr>
              <p:cNvPr id="111" name="正方形/長方形 110"/>
              <p:cNvSpPr/>
              <p:nvPr/>
            </p:nvSpPr>
            <p:spPr>
              <a:xfrm>
                <a:off x="8955291" y="2686584"/>
                <a:ext cx="1610107" cy="32970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400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パート切り替え</a:t>
                </a:r>
                <a:endParaRPr kumimoji="1" lang="ja-JP" altLang="en-US" sz="14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12" name="正方形/長方形 111"/>
              <p:cNvSpPr/>
              <p:nvPr/>
            </p:nvSpPr>
            <p:spPr>
              <a:xfrm>
                <a:off x="9489072" y="2082239"/>
                <a:ext cx="542544" cy="501577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 smtClean="0"/>
                  <a:t>Z</a:t>
                </a:r>
                <a:endParaRPr kumimoji="1" lang="ja-JP" altLang="en-US" sz="2400" b="1" dirty="0"/>
              </a:p>
            </p:txBody>
          </p:sp>
        </p:grpSp>
        <p:grpSp>
          <p:nvGrpSpPr>
            <p:cNvPr id="115" name="グループ化 114"/>
            <p:cNvGrpSpPr/>
            <p:nvPr/>
          </p:nvGrpSpPr>
          <p:grpSpPr>
            <a:xfrm>
              <a:off x="5924159" y="3251047"/>
              <a:ext cx="4975249" cy="2571402"/>
              <a:chOff x="268083" y="3251047"/>
              <a:chExt cx="4975249" cy="2571402"/>
            </a:xfrm>
          </p:grpSpPr>
          <p:sp>
            <p:nvSpPr>
              <p:cNvPr id="116" name="正方形/長方形 115"/>
              <p:cNvSpPr/>
              <p:nvPr/>
            </p:nvSpPr>
            <p:spPr>
              <a:xfrm>
                <a:off x="268083" y="3251047"/>
                <a:ext cx="4975249" cy="25714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四方向矢印 116"/>
              <p:cNvSpPr/>
              <p:nvPr/>
            </p:nvSpPr>
            <p:spPr>
              <a:xfrm>
                <a:off x="695797" y="3358509"/>
                <a:ext cx="2401309" cy="2356478"/>
              </a:xfrm>
              <a:prstGeom prst="quadArrow">
                <a:avLst>
                  <a:gd name="adj1" fmla="val 9553"/>
                  <a:gd name="adj2" fmla="val 11464"/>
                  <a:gd name="adj3" fmla="val 10286"/>
                </a:avLst>
              </a:prstGeom>
              <a:solidFill>
                <a:schemeClr val="accent4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18" name="図 11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5757" y="3760982"/>
                <a:ext cx="981391" cy="1551532"/>
              </a:xfrm>
              <a:prstGeom prst="rect">
                <a:avLst/>
              </a:prstGeom>
            </p:spPr>
          </p:pic>
          <p:grpSp>
            <p:nvGrpSpPr>
              <p:cNvPr id="119" name="グループ化 118"/>
              <p:cNvGrpSpPr/>
              <p:nvPr/>
            </p:nvGrpSpPr>
            <p:grpSpPr>
              <a:xfrm>
                <a:off x="525156" y="3655677"/>
                <a:ext cx="1204238" cy="465668"/>
                <a:chOff x="752078" y="1208903"/>
                <a:chExt cx="1204238" cy="465668"/>
              </a:xfrm>
            </p:grpSpPr>
            <p:cxnSp>
              <p:nvCxnSpPr>
                <p:cNvPr id="126" name="直線コネクタ 125"/>
                <p:cNvCxnSpPr>
                  <a:endCxn id="129" idx="3"/>
                </p:cNvCxnSpPr>
                <p:nvPr/>
              </p:nvCxnSpPr>
              <p:spPr>
                <a:xfrm flipH="1" flipV="1">
                  <a:off x="1618748" y="1388202"/>
                  <a:ext cx="236258" cy="198856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" name="グループ化 126"/>
                <p:cNvGrpSpPr/>
                <p:nvPr/>
              </p:nvGrpSpPr>
              <p:grpSpPr>
                <a:xfrm>
                  <a:off x="752078" y="1208903"/>
                  <a:ext cx="1204238" cy="465668"/>
                  <a:chOff x="737632" y="2216584"/>
                  <a:chExt cx="1022061" cy="436062"/>
                </a:xfrm>
              </p:grpSpPr>
              <p:sp>
                <p:nvSpPr>
                  <p:cNvPr id="128" name="楕円 127"/>
                  <p:cNvSpPr/>
                  <p:nvPr/>
                </p:nvSpPr>
                <p:spPr>
                  <a:xfrm>
                    <a:off x="1658080" y="2552382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9" name="正方形/長方形 128"/>
                  <p:cNvSpPr/>
                  <p:nvPr/>
                </p:nvSpPr>
                <p:spPr>
                  <a:xfrm>
                    <a:off x="737632" y="2216584"/>
                    <a:ext cx="735560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決定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20" name="グループ化 119"/>
              <p:cNvGrpSpPr/>
              <p:nvPr/>
            </p:nvGrpSpPr>
            <p:grpSpPr>
              <a:xfrm>
                <a:off x="2081935" y="3602269"/>
                <a:ext cx="1725130" cy="519078"/>
                <a:chOff x="382521" y="1208905"/>
                <a:chExt cx="1725130" cy="519078"/>
              </a:xfrm>
            </p:grpSpPr>
            <p:cxnSp>
              <p:nvCxnSpPr>
                <p:cNvPr id="122" name="直線コネクタ 121"/>
                <p:cNvCxnSpPr>
                  <a:stCxn id="124" idx="7"/>
                  <a:endCxn id="125" idx="1"/>
                </p:cNvCxnSpPr>
                <p:nvPr/>
              </p:nvCxnSpPr>
              <p:spPr>
                <a:xfrm flipV="1">
                  <a:off x="484713" y="1388204"/>
                  <a:ext cx="267363" cy="248388"/>
                </a:xfrm>
                <a:prstGeom prst="line">
                  <a:avLst/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グループ化 122"/>
                <p:cNvGrpSpPr/>
                <p:nvPr/>
              </p:nvGrpSpPr>
              <p:grpSpPr>
                <a:xfrm>
                  <a:off x="382521" y="1208905"/>
                  <a:ext cx="1725130" cy="519078"/>
                  <a:chOff x="423982" y="2216584"/>
                  <a:chExt cx="1464153" cy="486076"/>
                </a:xfrm>
              </p:grpSpPr>
              <p:sp>
                <p:nvSpPr>
                  <p:cNvPr id="124" name="楕円 123"/>
                  <p:cNvSpPr/>
                  <p:nvPr/>
                </p:nvSpPr>
                <p:spPr>
                  <a:xfrm>
                    <a:off x="423982" y="2602396"/>
                    <a:ext cx="101613" cy="100264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25" name="正方形/長方形 124"/>
                  <p:cNvSpPr/>
                  <p:nvPr/>
                </p:nvSpPr>
                <p:spPr>
                  <a:xfrm>
                    <a:off x="737631" y="2216584"/>
                    <a:ext cx="1150504" cy="335798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ja-JP" altLang="en-US" b="1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</a:rPr>
                      <a:t>マップ操作</a:t>
                    </a:r>
                    <a:endParaRPr kumimoji="1" lang="ja-JP" altLang="en-US" b="1" dirty="0">
                      <a:latin typeface="メイリオ" panose="020B0604030504040204" pitchFamily="50" charset="-128"/>
                      <a:ea typeface="メイリオ" panose="020B0604030504040204" pitchFamily="50" charset="-128"/>
                    </a:endParaRPr>
                  </a:p>
                </p:txBody>
              </p:sp>
            </p:grpSp>
          </p:grpSp>
          <p:sp>
            <p:nvSpPr>
              <p:cNvPr id="121" name="正方形/長方形 120"/>
              <p:cNvSpPr/>
              <p:nvPr/>
            </p:nvSpPr>
            <p:spPr>
              <a:xfrm>
                <a:off x="3253740" y="4976019"/>
                <a:ext cx="1859280" cy="73896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カーソル移動</a:t>
                </a:r>
                <a:endParaRPr lang="en-US" altLang="ja-JP" b="1" dirty="0" smtClean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マウス移動</a:t>
                </a:r>
                <a:r>
                  <a:rPr kumimoji="1" lang="en-US" altLang="ja-JP" b="1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195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Office PowerPoint</Application>
  <PresentationFormat>ワイド画面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game111</dc:creator>
  <cp:lastModifiedBy>game111</cp:lastModifiedBy>
  <cp:revision>5</cp:revision>
  <dcterms:created xsi:type="dcterms:W3CDTF">2019-12-10T04:36:52Z</dcterms:created>
  <dcterms:modified xsi:type="dcterms:W3CDTF">2019-12-11T02:23:56Z</dcterms:modified>
</cp:coreProperties>
</file>