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27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06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97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1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06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32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8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96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22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48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75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96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1" y="81023"/>
            <a:ext cx="11207594" cy="666123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751877" y="320243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bg1"/>
                </a:solidFill>
              </a:rPr>
              <a:t>岸田　怜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7597" y="556463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２つのパートがあり単純にやることが多かったので</a:t>
            </a:r>
            <a:endParaRPr lang="en-US" altLang="ja-JP" sz="1050" b="1" dirty="0" smtClean="0">
              <a:solidFill>
                <a:schemeClr val="bg1"/>
              </a:solidFill>
            </a:endParaRPr>
          </a:p>
          <a:p>
            <a:r>
              <a:rPr lang="ja-JP" altLang="en-US" sz="1050" b="1" dirty="0" smtClean="0">
                <a:solidFill>
                  <a:schemeClr val="bg1"/>
                </a:solidFill>
              </a:rPr>
              <a:t>大変だったと思います。メンバーには感謝しかないです。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1877" y="1208181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</a:rPr>
              <a:t>石</a:t>
            </a:r>
            <a:r>
              <a:rPr kumimoji="1" lang="ja-JP" altLang="en-US" sz="1400" b="1" dirty="0" smtClean="0">
                <a:solidFill>
                  <a:schemeClr val="bg1"/>
                </a:solidFill>
              </a:rPr>
              <a:t>田　琢人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7597" y="1444401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09205" y="2159667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小松</a:t>
            </a:r>
            <a:r>
              <a:rPr lang="ja-JP" altLang="en-US" sz="1400" b="1" dirty="0">
                <a:solidFill>
                  <a:schemeClr val="bg1"/>
                </a:solidFill>
              </a:rPr>
              <a:t>　啓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祐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54925" y="2395887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09205" y="3069824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庄司　康太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54925" y="3306044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9205" y="4031740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箱崎</a:t>
            </a:r>
            <a:r>
              <a:rPr lang="ja-JP" altLang="en-US" sz="1400" b="1" dirty="0">
                <a:solidFill>
                  <a:schemeClr val="bg1"/>
                </a:solidFill>
              </a:rPr>
              <a:t>　彩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花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54925" y="4267960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9205" y="4943799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早川　樹綺也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54925" y="5180019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09205" y="5843026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bg1"/>
                </a:solidFill>
              </a:rPr>
              <a:t>吉田　柊平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54925" y="6079246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1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43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game111</dc:creator>
  <cp:lastModifiedBy>game111</cp:lastModifiedBy>
  <cp:revision>15</cp:revision>
  <dcterms:created xsi:type="dcterms:W3CDTF">2020-01-21T02:57:15Z</dcterms:created>
  <dcterms:modified xsi:type="dcterms:W3CDTF">2020-01-22T01:27:52Z</dcterms:modified>
</cp:coreProperties>
</file>