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27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06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97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06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32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8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6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2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48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75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7478-473C-4471-9E93-D7EE0AF02CA5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8D41-BF31-4E93-B95E-579CD9B334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9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" y="81023"/>
            <a:ext cx="11207594" cy="666123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751877" y="320243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岸田　怜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7597" y="556463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２つのパートがあり単純にやることが多かったので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r>
              <a:rPr lang="ja-JP" altLang="en-US" sz="1050" b="1" dirty="0" smtClean="0">
                <a:solidFill>
                  <a:schemeClr val="bg1"/>
                </a:solidFill>
              </a:rPr>
              <a:t>大変だったと思います。メンバーには感謝しかないです。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51877" y="1208181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</a:rPr>
              <a:t>石</a:t>
            </a:r>
            <a:r>
              <a:rPr kumimoji="1" lang="ja-JP" altLang="en-US" sz="1400" b="1" dirty="0" smtClean="0">
                <a:solidFill>
                  <a:schemeClr val="bg1"/>
                </a:solidFill>
              </a:rPr>
              <a:t>田　琢人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7597" y="1444401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chemeClr val="bg1"/>
                </a:solidFill>
              </a:rPr>
              <a:t>時間があっという間に過ぎたように感じる制作でした。</a:t>
            </a:r>
            <a:endParaRPr lang="en-US" altLang="ja-JP" sz="1050" b="1" dirty="0">
              <a:solidFill>
                <a:schemeClr val="bg1"/>
              </a:solidFill>
            </a:endParaRPr>
          </a:p>
          <a:p>
            <a:r>
              <a:rPr lang="ja-JP" altLang="en-US" sz="1050" b="1" dirty="0">
                <a:solidFill>
                  <a:schemeClr val="bg1"/>
                </a:solidFill>
              </a:rPr>
              <a:t>皆</a:t>
            </a:r>
            <a:r>
              <a:rPr lang="ja-JP" altLang="en-US" sz="1050" b="1" dirty="0" smtClean="0">
                <a:solidFill>
                  <a:schemeClr val="bg1"/>
                </a:solidFill>
              </a:rPr>
              <a:t>で協力してゲームを</a:t>
            </a:r>
            <a:r>
              <a:rPr lang="ja-JP" altLang="en-US" sz="1050" b="1" smtClean="0">
                <a:solidFill>
                  <a:schemeClr val="bg1"/>
                </a:solidFill>
              </a:rPr>
              <a:t>完成させられて良かった</a:t>
            </a:r>
            <a:r>
              <a:rPr lang="ja-JP" altLang="en-US" sz="1050" b="1" dirty="0" smtClean="0">
                <a:solidFill>
                  <a:schemeClr val="bg1"/>
                </a:solidFill>
              </a:rPr>
              <a:t>です。</a:t>
            </a:r>
            <a:endParaRPr lang="en-US" altLang="ja-JP" sz="1050" b="1" dirty="0" smtClean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09205" y="2159667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小松</a:t>
            </a:r>
            <a:r>
              <a:rPr lang="ja-JP" altLang="en-US" sz="1400" b="1" dirty="0">
                <a:solidFill>
                  <a:schemeClr val="bg1"/>
                </a:solidFill>
              </a:rPr>
              <a:t>　啓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祐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09205" y="3069824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庄司　康太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54925" y="3306044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9205" y="4031740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箱崎</a:t>
            </a:r>
            <a:r>
              <a:rPr lang="ja-JP" altLang="en-US" sz="1400" b="1" dirty="0">
                <a:solidFill>
                  <a:schemeClr val="bg1"/>
                </a:solidFill>
              </a:rPr>
              <a:t>　彩</a:t>
            </a:r>
            <a:r>
              <a:rPr lang="ja-JP" altLang="en-US" sz="1400" b="1" dirty="0" smtClean="0">
                <a:solidFill>
                  <a:schemeClr val="bg1"/>
                </a:solidFill>
              </a:rPr>
              <a:t>花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54925" y="4267960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chemeClr val="bg1"/>
                </a:solidFill>
              </a:rPr>
              <a:t>制作で取り組んだ事全てが勉強になりました。このメンバーで作品を作り上げることができて良かったです</a:t>
            </a:r>
            <a:r>
              <a:rPr lang="ja-JP" altLang="en-US" sz="1050" b="1" dirty="0" smtClean="0">
                <a:solidFill>
                  <a:schemeClr val="bg1"/>
                </a:solidFill>
              </a:rPr>
              <a:t>。</a:t>
            </a:r>
            <a:endParaRPr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205" y="4943799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</a:rPr>
              <a:t>早川　樹綺也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54925" y="5180019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>
                <a:solidFill>
                  <a:schemeClr val="bg1"/>
                </a:solidFill>
              </a:rPr>
              <a:t>独学</a:t>
            </a:r>
            <a:r>
              <a:rPr lang="ja-JP" altLang="en-US" sz="1050" b="1" dirty="0" smtClean="0">
                <a:solidFill>
                  <a:schemeClr val="bg1"/>
                </a:solidFill>
              </a:rPr>
              <a:t>でオンラインを勉強をしたのでとても苦労しました。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r>
              <a:rPr lang="ja-JP" altLang="en-US" sz="1050" b="1" smtClean="0">
                <a:solidFill>
                  <a:schemeClr val="bg1"/>
                </a:solidFill>
              </a:rPr>
              <a:t>チームワークも完璧で良いゲームができました。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09205" y="5843026"/>
            <a:ext cx="3371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chemeClr val="bg1"/>
                </a:solidFill>
              </a:rPr>
              <a:t>吉田　柊平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54925" y="6079246"/>
            <a:ext cx="3524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イヌヌワン！</a:t>
            </a:r>
            <a:endParaRPr kumimoji="1" lang="ja-JP" altLang="en-US" sz="105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54925" y="2395887"/>
            <a:ext cx="35242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/>
                </a:solidFill>
              </a:rPr>
              <a:t>めちゃくちゃ皆に助けられました！</a:t>
            </a:r>
            <a:endParaRPr lang="en-US" altLang="ja-JP" sz="1050" b="1" dirty="0" smtClean="0">
              <a:solidFill>
                <a:schemeClr val="bg1"/>
              </a:solidFill>
            </a:endParaRPr>
          </a:p>
          <a:p>
            <a:r>
              <a:rPr kumimoji="1" lang="ja-JP" altLang="en-US" sz="1050" b="1" dirty="0" smtClean="0">
                <a:solidFill>
                  <a:schemeClr val="bg1"/>
                </a:solidFill>
              </a:rPr>
              <a:t>みんなありがとう！！！！！！！！！</a:t>
            </a:r>
            <a:endParaRPr kumimoji="1" lang="en-US" altLang="ja-JP" sz="105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1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116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game111</dc:creator>
  <cp:lastModifiedBy>game104</cp:lastModifiedBy>
  <cp:revision>19</cp:revision>
  <dcterms:created xsi:type="dcterms:W3CDTF">2020-01-21T02:57:15Z</dcterms:created>
  <dcterms:modified xsi:type="dcterms:W3CDTF">2020-01-23T00:25:33Z</dcterms:modified>
</cp:coreProperties>
</file>