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100" d="100"/>
          <a:sy n="100" d="100"/>
        </p:scale>
        <p:origin x="-211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0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2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3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2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59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87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0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64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2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0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0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BE46-6FDB-47D8-834E-7B6DFF36387D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F691A-867A-4F40-AD3D-5328BC8E1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12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0" y="445878"/>
            <a:ext cx="10739125" cy="6040758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4977442" y="1017917"/>
            <a:ext cx="1388853" cy="15355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71868" y="1639019"/>
            <a:ext cx="84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70</a:t>
            </a:r>
            <a:endParaRPr kumimoji="1" lang="ja-JP" altLang="en-US" sz="3200" b="1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639684" y="1898722"/>
            <a:ext cx="5900468" cy="81951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485073" y="1639019"/>
            <a:ext cx="134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spc="-150" dirty="0" smtClean="0"/>
              <a:t>８０</a:t>
            </a:r>
            <a:endParaRPr kumimoji="1" lang="ja-JP" altLang="en-US" sz="2800" b="1" spc="-150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7134045" y="2863970"/>
            <a:ext cx="17253" cy="39681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51298" y="2685547"/>
            <a:ext cx="84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3</a:t>
            </a:r>
            <a:endParaRPr kumimoji="1" lang="ja-JP" altLang="en-US" sz="3200" b="1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 flipV="1">
            <a:off x="4192439" y="2831286"/>
            <a:ext cx="77636" cy="2577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270075" y="3754053"/>
            <a:ext cx="84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67</a:t>
            </a:r>
            <a:endParaRPr kumimoji="1" lang="ja-JP" altLang="en-US" sz="3200" b="1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2639684" y="5187178"/>
            <a:ext cx="4955872" cy="11357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328306" y="5746754"/>
            <a:ext cx="1261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55.8</a:t>
            </a:r>
            <a:endParaRPr kumimoji="1" lang="ja-JP" altLang="en-US" sz="3200" b="1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1930401" y="2162240"/>
            <a:ext cx="323008" cy="30249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262695" y="3173869"/>
            <a:ext cx="1261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69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018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50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3</cp:revision>
  <dcterms:created xsi:type="dcterms:W3CDTF">2019-11-18T01:29:17Z</dcterms:created>
  <dcterms:modified xsi:type="dcterms:W3CDTF">2019-11-18T03:02:46Z</dcterms:modified>
</cp:coreProperties>
</file>