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77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exend Deca" panose="020B0604020202020204" charset="0"/>
      <p:regular r:id="rId15"/>
    </p:embeddedFont>
    <p:embeddedFont>
      <p:font typeface="Muli" panose="02000503000000000000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40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Computer Parts Picker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uli"/>
                <a:ea typeface="Muli"/>
                <a:cs typeface="Muli"/>
                <a:sym typeface="Muli"/>
              </a:rPr>
              <a:t>We are here to talk about our OOP Project, where we are hoping to make a PC Parts Picker Application.</a:t>
            </a:r>
            <a:endParaRPr lang="en-US" sz="1800" b="1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325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6691" b="16691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We’re looking to make a user-friendly application as picking parts for computer making could feel daunting to people.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803;p49">
            <a:extLst>
              <a:ext uri="{FF2B5EF4-FFF2-40B4-BE49-F238E27FC236}">
                <a16:creationId xmlns:a16="http://schemas.microsoft.com/office/drawing/2014/main" id="{3D6C9877-22D2-4F7B-9870-4B02857D15B5}"/>
              </a:ext>
            </a:extLst>
          </p:cNvPr>
          <p:cNvSpPr/>
          <p:nvPr/>
        </p:nvSpPr>
        <p:spPr>
          <a:xfrm>
            <a:off x="6286128" y="233992"/>
            <a:ext cx="1789445" cy="178944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02;p49">
            <a:extLst>
              <a:ext uri="{FF2B5EF4-FFF2-40B4-BE49-F238E27FC236}">
                <a16:creationId xmlns:a16="http://schemas.microsoft.com/office/drawing/2014/main" id="{DAAB9088-2B4B-40FA-B786-FD27D543B133}"/>
              </a:ext>
            </a:extLst>
          </p:cNvPr>
          <p:cNvSpPr/>
          <p:nvPr/>
        </p:nvSpPr>
        <p:spPr>
          <a:xfrm>
            <a:off x="6286128" y="2947912"/>
            <a:ext cx="1789445" cy="180193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5929515-2366-46FB-93F9-0091557FD771}"/>
              </a:ext>
            </a:extLst>
          </p:cNvPr>
          <p:cNvSpPr/>
          <p:nvPr/>
        </p:nvSpPr>
        <p:spPr>
          <a:xfrm>
            <a:off x="6939550" y="2133249"/>
            <a:ext cx="482600" cy="70485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and Objectives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how we define our application and objectives.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app itself	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87960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We’re making an app that is user-friendly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Have a good selection of PC Parts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Easily pick out parts for your PC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oogle Shape;61;p13">
            <a:extLst>
              <a:ext uri="{FF2B5EF4-FFF2-40B4-BE49-F238E27FC236}">
                <a16:creationId xmlns:a16="http://schemas.microsoft.com/office/drawing/2014/main" id="{CE3287B2-C802-49B9-AE53-650FB75A9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734" y="1555875"/>
            <a:ext cx="1782850" cy="20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55905" y="1668350"/>
            <a:ext cx="3935141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Objectives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Our main objective is to simplify picking out parts for a personal computer.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latin typeface="Lexend Deca"/>
                <a:ea typeface="Lexend Deca"/>
                <a:cs typeface="Lexend Deca"/>
                <a:sym typeface="Lexend Deca"/>
              </a:rPr>
              <a:t>Draft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This is roughly the design of our app, we’re looking to improve it but generally this is what it would look like.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B8C03-8FBB-4FA8-8A44-CADB9AD8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98" y="1235423"/>
            <a:ext cx="4003200" cy="2563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20700" y="3161662"/>
            <a:ext cx="40513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 for listening!</a:t>
            </a:r>
            <a:endParaRPr sz="7200" dirty="0"/>
          </a:p>
        </p:txBody>
      </p:sp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Muli</vt:lpstr>
      <vt:lpstr>Arial</vt:lpstr>
      <vt:lpstr>Lexend Deca</vt:lpstr>
      <vt:lpstr>Calibri</vt:lpstr>
      <vt:lpstr>Aliena template</vt:lpstr>
      <vt:lpstr> Computer Parts Picker</vt:lpstr>
      <vt:lpstr>Hello!</vt:lpstr>
      <vt:lpstr>PowerPoint Presentation</vt:lpstr>
      <vt:lpstr>1. Description and Objectives</vt:lpstr>
      <vt:lpstr>The app itself </vt:lpstr>
      <vt:lpstr>Objectives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Parts Picker</dc:title>
  <dc:creator>John Vincent Derp</dc:creator>
  <cp:lastModifiedBy>John Vincent Pavia</cp:lastModifiedBy>
  <cp:revision>7</cp:revision>
  <dcterms:modified xsi:type="dcterms:W3CDTF">2021-04-27T00:35:55Z</dcterms:modified>
</cp:coreProperties>
</file>