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1" r:id="rId2"/>
    <p:sldId id="258" r:id="rId3"/>
    <p:sldId id="267" r:id="rId4"/>
    <p:sldId id="27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p:scale>
          <a:sx n="73" d="100"/>
          <a:sy n="73" d="100"/>
        </p:scale>
        <p:origin x="57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2C0C0-18F4-4947-A85C-E33E11E26A9C}"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80564-C4F6-4996-B73F-342070271312}" type="slidenum">
              <a:rPr lang="en-US" smtClean="0"/>
              <a:t>‹#›</a:t>
            </a:fld>
            <a:endParaRPr lang="en-US"/>
          </a:p>
        </p:txBody>
      </p:sp>
    </p:spTree>
    <p:extLst>
      <p:ext uri="{BB962C8B-B14F-4D97-AF65-F5344CB8AC3E}">
        <p14:creationId xmlns:p14="http://schemas.microsoft.com/office/powerpoint/2010/main" val="336852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bd4afe119d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bd4afe119d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a63fda8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a63fda8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bd4afe119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bd4afe119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bd4afe119d_0_4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bd4afe119d_0_4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CD26-875E-4ADE-8E5D-47E24C75B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DF9415-F85C-455C-8D7F-A4DE595F3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34BC4B-C9DE-4F68-939C-EBB74B7317B8}"/>
              </a:ext>
            </a:extLst>
          </p:cNvPr>
          <p:cNvSpPr>
            <a:spLocks noGrp="1"/>
          </p:cNvSpPr>
          <p:nvPr>
            <p:ph type="dt" sz="half" idx="10"/>
          </p:nvPr>
        </p:nvSpPr>
        <p:spPr/>
        <p:txBody>
          <a:bodyPr/>
          <a:lstStyle/>
          <a:p>
            <a:fld id="{270ECB3D-C836-4B19-804A-923AF0CD88D1}" type="datetimeFigureOut">
              <a:rPr lang="en-US" smtClean="0"/>
              <a:t>4/18/2021</a:t>
            </a:fld>
            <a:endParaRPr lang="en-US"/>
          </a:p>
        </p:txBody>
      </p:sp>
      <p:sp>
        <p:nvSpPr>
          <p:cNvPr id="5" name="Footer Placeholder 4">
            <a:extLst>
              <a:ext uri="{FF2B5EF4-FFF2-40B4-BE49-F238E27FC236}">
                <a16:creationId xmlns:a16="http://schemas.microsoft.com/office/drawing/2014/main" id="{7EF013DB-1057-4849-A750-6E51317D1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71E75-B614-4442-BF7E-4B94D2F8DAE8}"/>
              </a:ext>
            </a:extLst>
          </p:cNvPr>
          <p:cNvSpPr>
            <a:spLocks noGrp="1"/>
          </p:cNvSpPr>
          <p:nvPr>
            <p:ph type="sldNum" sz="quarter" idx="12"/>
          </p:nvPr>
        </p:nvSpPr>
        <p:spPr/>
        <p:txBody>
          <a:bodyPr/>
          <a:lstStyle/>
          <a:p>
            <a:fld id="{97483971-5CBC-43B9-B53D-570EB5F6AC1C}" type="slidenum">
              <a:rPr lang="en-US" smtClean="0"/>
              <a:t>‹#›</a:t>
            </a:fld>
            <a:endParaRPr lang="en-US"/>
          </a:p>
        </p:txBody>
      </p:sp>
    </p:spTree>
    <p:extLst>
      <p:ext uri="{BB962C8B-B14F-4D97-AF65-F5344CB8AC3E}">
        <p14:creationId xmlns:p14="http://schemas.microsoft.com/office/powerpoint/2010/main" val="140964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86DC-EA11-4E6E-ABCB-F1BC42572B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023CBD-DE29-461E-A59B-A0DB51D250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9F2EE-12E3-498D-8F06-9414E4FCB18B}"/>
              </a:ext>
            </a:extLst>
          </p:cNvPr>
          <p:cNvSpPr>
            <a:spLocks noGrp="1"/>
          </p:cNvSpPr>
          <p:nvPr>
            <p:ph type="dt" sz="half" idx="10"/>
          </p:nvPr>
        </p:nvSpPr>
        <p:spPr/>
        <p:txBody>
          <a:bodyPr/>
          <a:lstStyle/>
          <a:p>
            <a:fld id="{270ECB3D-C836-4B19-804A-923AF0CD88D1}" type="datetimeFigureOut">
              <a:rPr lang="en-US" smtClean="0"/>
              <a:t>4/18/2021</a:t>
            </a:fld>
            <a:endParaRPr lang="en-US"/>
          </a:p>
        </p:txBody>
      </p:sp>
      <p:sp>
        <p:nvSpPr>
          <p:cNvPr id="5" name="Footer Placeholder 4">
            <a:extLst>
              <a:ext uri="{FF2B5EF4-FFF2-40B4-BE49-F238E27FC236}">
                <a16:creationId xmlns:a16="http://schemas.microsoft.com/office/drawing/2014/main" id="{64BCF562-0F36-483E-A940-58257CDA9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FF7A7-E49D-4480-B6BE-68DBF5D21534}"/>
              </a:ext>
            </a:extLst>
          </p:cNvPr>
          <p:cNvSpPr>
            <a:spLocks noGrp="1"/>
          </p:cNvSpPr>
          <p:nvPr>
            <p:ph type="sldNum" sz="quarter" idx="12"/>
          </p:nvPr>
        </p:nvSpPr>
        <p:spPr/>
        <p:txBody>
          <a:bodyPr/>
          <a:lstStyle/>
          <a:p>
            <a:fld id="{97483971-5CBC-43B9-B53D-570EB5F6AC1C}" type="slidenum">
              <a:rPr lang="en-US" smtClean="0"/>
              <a:t>‹#›</a:t>
            </a:fld>
            <a:endParaRPr lang="en-US"/>
          </a:p>
        </p:txBody>
      </p:sp>
    </p:spTree>
    <p:extLst>
      <p:ext uri="{BB962C8B-B14F-4D97-AF65-F5344CB8AC3E}">
        <p14:creationId xmlns:p14="http://schemas.microsoft.com/office/powerpoint/2010/main" val="363993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B09300-6957-4D29-B262-984A49264A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9326E3-1B31-42C7-9E9A-E81C1AD3B5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5A0A-9211-4DCA-ABD8-593F1EA4E84C}"/>
              </a:ext>
            </a:extLst>
          </p:cNvPr>
          <p:cNvSpPr>
            <a:spLocks noGrp="1"/>
          </p:cNvSpPr>
          <p:nvPr>
            <p:ph type="dt" sz="half" idx="10"/>
          </p:nvPr>
        </p:nvSpPr>
        <p:spPr/>
        <p:txBody>
          <a:bodyPr/>
          <a:lstStyle/>
          <a:p>
            <a:fld id="{270ECB3D-C836-4B19-804A-923AF0CD88D1}" type="datetimeFigureOut">
              <a:rPr lang="en-US" smtClean="0"/>
              <a:t>4/18/2021</a:t>
            </a:fld>
            <a:endParaRPr lang="en-US"/>
          </a:p>
        </p:txBody>
      </p:sp>
      <p:sp>
        <p:nvSpPr>
          <p:cNvPr id="5" name="Footer Placeholder 4">
            <a:extLst>
              <a:ext uri="{FF2B5EF4-FFF2-40B4-BE49-F238E27FC236}">
                <a16:creationId xmlns:a16="http://schemas.microsoft.com/office/drawing/2014/main" id="{D0042188-9532-4644-AE41-E794A64D7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52702-8A8E-4E37-8F5E-7EBA7341FD2F}"/>
              </a:ext>
            </a:extLst>
          </p:cNvPr>
          <p:cNvSpPr>
            <a:spLocks noGrp="1"/>
          </p:cNvSpPr>
          <p:nvPr>
            <p:ph type="sldNum" sz="quarter" idx="12"/>
          </p:nvPr>
        </p:nvSpPr>
        <p:spPr/>
        <p:txBody>
          <a:bodyPr/>
          <a:lstStyle/>
          <a:p>
            <a:fld id="{97483971-5CBC-43B9-B53D-570EB5F6AC1C}" type="slidenum">
              <a:rPr lang="en-US" smtClean="0"/>
              <a:t>‹#›</a:t>
            </a:fld>
            <a:endParaRPr lang="en-US"/>
          </a:p>
        </p:txBody>
      </p:sp>
    </p:spTree>
    <p:extLst>
      <p:ext uri="{BB962C8B-B14F-4D97-AF65-F5344CB8AC3E}">
        <p14:creationId xmlns:p14="http://schemas.microsoft.com/office/powerpoint/2010/main" val="1448802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181"/>
        <p:cNvGrpSpPr/>
        <p:nvPr/>
      </p:nvGrpSpPr>
      <p:grpSpPr>
        <a:xfrm>
          <a:off x="0" y="0"/>
          <a:ext cx="0" cy="0"/>
          <a:chOff x="0" y="0"/>
          <a:chExt cx="0" cy="0"/>
        </a:xfrm>
      </p:grpSpPr>
      <p:grpSp>
        <p:nvGrpSpPr>
          <p:cNvPr id="182" name="Google Shape;182;p9"/>
          <p:cNvGrpSpPr/>
          <p:nvPr/>
        </p:nvGrpSpPr>
        <p:grpSpPr>
          <a:xfrm>
            <a:off x="329600" y="443133"/>
            <a:ext cx="11532800" cy="5971600"/>
            <a:chOff x="247200" y="332350"/>
            <a:chExt cx="8649600" cy="4478700"/>
          </a:xfrm>
        </p:grpSpPr>
        <p:sp>
          <p:nvSpPr>
            <p:cNvPr id="183" name="Google Shape;183;p9"/>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4" name="Google Shape;184;p9"/>
            <p:cNvGrpSpPr/>
            <p:nvPr/>
          </p:nvGrpSpPr>
          <p:grpSpPr>
            <a:xfrm>
              <a:off x="247200" y="473369"/>
              <a:ext cx="8642700" cy="247681"/>
              <a:chOff x="247200" y="1419444"/>
              <a:chExt cx="8642700" cy="247681"/>
            </a:xfrm>
          </p:grpSpPr>
          <p:cxnSp>
            <p:nvCxnSpPr>
              <p:cNvPr id="185" name="Google Shape;185;p9"/>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186" name="Google Shape;186;p9"/>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9"/>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9"/>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89" name="Google Shape;189;p9"/>
          <p:cNvSpPr txBox="1">
            <a:spLocks noGrp="1"/>
          </p:cNvSpPr>
          <p:nvPr>
            <p:ph type="title"/>
          </p:nvPr>
        </p:nvSpPr>
        <p:spPr>
          <a:xfrm>
            <a:off x="5838400" y="1689600"/>
            <a:ext cx="4844000" cy="19764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90" name="Google Shape;190;p9"/>
          <p:cNvSpPr txBox="1">
            <a:spLocks noGrp="1"/>
          </p:cNvSpPr>
          <p:nvPr>
            <p:ph type="subTitle" idx="1"/>
          </p:nvPr>
        </p:nvSpPr>
        <p:spPr>
          <a:xfrm>
            <a:off x="5838400" y="4207633"/>
            <a:ext cx="5393600" cy="119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3537958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210"/>
        <p:cNvGrpSpPr/>
        <p:nvPr/>
      </p:nvGrpSpPr>
      <p:grpSpPr>
        <a:xfrm>
          <a:off x="0" y="0"/>
          <a:ext cx="0" cy="0"/>
          <a:chOff x="0" y="0"/>
          <a:chExt cx="0" cy="0"/>
        </a:xfrm>
      </p:grpSpPr>
      <p:sp>
        <p:nvSpPr>
          <p:cNvPr id="211" name="Google Shape;211;p13"/>
          <p:cNvSpPr/>
          <p:nvPr/>
        </p:nvSpPr>
        <p:spPr>
          <a:xfrm>
            <a:off x="329600" y="443133"/>
            <a:ext cx="11532800" cy="10652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2" name="Google Shape;212;p13"/>
          <p:cNvGrpSpPr/>
          <p:nvPr/>
        </p:nvGrpSpPr>
        <p:grpSpPr>
          <a:xfrm>
            <a:off x="329600" y="1771267"/>
            <a:ext cx="11532800" cy="4643600"/>
            <a:chOff x="247200" y="1285975"/>
            <a:chExt cx="8649600" cy="3482700"/>
          </a:xfrm>
        </p:grpSpPr>
        <p:sp>
          <p:nvSpPr>
            <p:cNvPr id="213" name="Google Shape;213;p13"/>
            <p:cNvSpPr/>
            <p:nvPr/>
          </p:nvSpPr>
          <p:spPr>
            <a:xfrm>
              <a:off x="247200" y="1285975"/>
              <a:ext cx="8649600" cy="34827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14" name="Google Shape;214;p13"/>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215" name="Google Shape;215;p13"/>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3"/>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3"/>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8" name="Google Shape;218;p13"/>
          <p:cNvSpPr/>
          <p:nvPr/>
        </p:nvSpPr>
        <p:spPr>
          <a:xfrm>
            <a:off x="11058400" y="802133"/>
            <a:ext cx="347200" cy="347200"/>
          </a:xfrm>
          <a:prstGeom prst="mathMultiply">
            <a:avLst>
              <a:gd name="adj1" fmla="val 23520"/>
            </a:avLst>
          </a:prstGeom>
          <a:solidFill>
            <a:srgbClr val="2D2E2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0" name="Google Shape;220;p13"/>
          <p:cNvSpPr txBox="1">
            <a:spLocks noGrp="1"/>
          </p:cNvSpPr>
          <p:nvPr>
            <p:ph type="title" idx="2" hasCustomPrompt="1"/>
          </p:nvPr>
        </p:nvSpPr>
        <p:spPr>
          <a:xfrm>
            <a:off x="475333" y="2583500"/>
            <a:ext cx="1805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4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21" name="Google Shape;221;p13"/>
          <p:cNvSpPr txBox="1">
            <a:spLocks noGrp="1"/>
          </p:cNvSpPr>
          <p:nvPr>
            <p:ph type="subTitle" idx="1"/>
          </p:nvPr>
        </p:nvSpPr>
        <p:spPr>
          <a:xfrm>
            <a:off x="2280533" y="3453600"/>
            <a:ext cx="3338400" cy="763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22" name="Google Shape;222;p13"/>
          <p:cNvSpPr txBox="1">
            <a:spLocks noGrp="1"/>
          </p:cNvSpPr>
          <p:nvPr>
            <p:ph type="subTitle" idx="3"/>
          </p:nvPr>
        </p:nvSpPr>
        <p:spPr>
          <a:xfrm>
            <a:off x="2280533" y="2707133"/>
            <a:ext cx="2732400" cy="575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667">
                <a:latin typeface="Rubik Light"/>
                <a:ea typeface="Rubik Light"/>
                <a:cs typeface="Rubik Light"/>
                <a:sym typeface="Rubik Light"/>
              </a:defRPr>
            </a:lvl1pPr>
            <a:lvl2pPr lvl="1" rtl="0">
              <a:spcBef>
                <a:spcPts val="0"/>
              </a:spcBef>
              <a:spcAft>
                <a:spcPts val="0"/>
              </a:spcAft>
              <a:buSzPts val="2000"/>
              <a:buFont typeface="Rubik Light"/>
              <a:buNone/>
              <a:defRPr sz="2667">
                <a:latin typeface="Rubik Light"/>
                <a:ea typeface="Rubik Light"/>
                <a:cs typeface="Rubik Light"/>
                <a:sym typeface="Rubik Light"/>
              </a:defRPr>
            </a:lvl2pPr>
            <a:lvl3pPr lvl="2" rtl="0">
              <a:spcBef>
                <a:spcPts val="0"/>
              </a:spcBef>
              <a:spcAft>
                <a:spcPts val="0"/>
              </a:spcAft>
              <a:buSzPts val="2000"/>
              <a:buFont typeface="Rubik Light"/>
              <a:buNone/>
              <a:defRPr sz="2667">
                <a:latin typeface="Rubik Light"/>
                <a:ea typeface="Rubik Light"/>
                <a:cs typeface="Rubik Light"/>
                <a:sym typeface="Rubik Light"/>
              </a:defRPr>
            </a:lvl3pPr>
            <a:lvl4pPr lvl="3" rtl="0">
              <a:spcBef>
                <a:spcPts val="0"/>
              </a:spcBef>
              <a:spcAft>
                <a:spcPts val="0"/>
              </a:spcAft>
              <a:buSzPts val="2000"/>
              <a:buFont typeface="Rubik Light"/>
              <a:buNone/>
              <a:defRPr sz="2667">
                <a:latin typeface="Rubik Light"/>
                <a:ea typeface="Rubik Light"/>
                <a:cs typeface="Rubik Light"/>
                <a:sym typeface="Rubik Light"/>
              </a:defRPr>
            </a:lvl4pPr>
            <a:lvl5pPr lvl="4" rtl="0">
              <a:spcBef>
                <a:spcPts val="0"/>
              </a:spcBef>
              <a:spcAft>
                <a:spcPts val="0"/>
              </a:spcAft>
              <a:buSzPts val="2000"/>
              <a:buFont typeface="Rubik Light"/>
              <a:buNone/>
              <a:defRPr sz="2667">
                <a:latin typeface="Rubik Light"/>
                <a:ea typeface="Rubik Light"/>
                <a:cs typeface="Rubik Light"/>
                <a:sym typeface="Rubik Light"/>
              </a:defRPr>
            </a:lvl5pPr>
            <a:lvl6pPr lvl="5" rtl="0">
              <a:spcBef>
                <a:spcPts val="0"/>
              </a:spcBef>
              <a:spcAft>
                <a:spcPts val="0"/>
              </a:spcAft>
              <a:buSzPts val="2000"/>
              <a:buFont typeface="Rubik Light"/>
              <a:buNone/>
              <a:defRPr sz="2667">
                <a:latin typeface="Rubik Light"/>
                <a:ea typeface="Rubik Light"/>
                <a:cs typeface="Rubik Light"/>
                <a:sym typeface="Rubik Light"/>
              </a:defRPr>
            </a:lvl6pPr>
            <a:lvl7pPr lvl="6" rtl="0">
              <a:spcBef>
                <a:spcPts val="0"/>
              </a:spcBef>
              <a:spcAft>
                <a:spcPts val="0"/>
              </a:spcAft>
              <a:buSzPts val="2000"/>
              <a:buFont typeface="Rubik Light"/>
              <a:buNone/>
              <a:defRPr sz="2667">
                <a:latin typeface="Rubik Light"/>
                <a:ea typeface="Rubik Light"/>
                <a:cs typeface="Rubik Light"/>
                <a:sym typeface="Rubik Light"/>
              </a:defRPr>
            </a:lvl7pPr>
            <a:lvl8pPr lvl="7" rtl="0">
              <a:spcBef>
                <a:spcPts val="0"/>
              </a:spcBef>
              <a:spcAft>
                <a:spcPts val="0"/>
              </a:spcAft>
              <a:buSzPts val="2000"/>
              <a:buFont typeface="Rubik Light"/>
              <a:buNone/>
              <a:defRPr sz="2667">
                <a:latin typeface="Rubik Light"/>
                <a:ea typeface="Rubik Light"/>
                <a:cs typeface="Rubik Light"/>
                <a:sym typeface="Rubik Light"/>
              </a:defRPr>
            </a:lvl8pPr>
            <a:lvl9pPr lvl="8" rtl="0">
              <a:spcBef>
                <a:spcPts val="0"/>
              </a:spcBef>
              <a:spcAft>
                <a:spcPts val="0"/>
              </a:spcAft>
              <a:buSzPts val="2000"/>
              <a:buFont typeface="Rubik Light"/>
              <a:buNone/>
              <a:defRPr sz="2667">
                <a:latin typeface="Rubik Light"/>
                <a:ea typeface="Rubik Light"/>
                <a:cs typeface="Rubik Light"/>
                <a:sym typeface="Rubik Light"/>
              </a:defRPr>
            </a:lvl9pPr>
          </a:lstStyle>
          <a:p>
            <a:endParaRPr/>
          </a:p>
        </p:txBody>
      </p:sp>
      <p:sp>
        <p:nvSpPr>
          <p:cNvPr id="223" name="Google Shape;223;p13"/>
          <p:cNvSpPr txBox="1">
            <a:spLocks noGrp="1"/>
          </p:cNvSpPr>
          <p:nvPr>
            <p:ph type="title" idx="4" hasCustomPrompt="1"/>
          </p:nvPr>
        </p:nvSpPr>
        <p:spPr>
          <a:xfrm>
            <a:off x="6202133" y="2583500"/>
            <a:ext cx="1805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4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24" name="Google Shape;224;p13"/>
          <p:cNvSpPr txBox="1">
            <a:spLocks noGrp="1"/>
          </p:cNvSpPr>
          <p:nvPr>
            <p:ph type="subTitle" idx="5"/>
          </p:nvPr>
        </p:nvSpPr>
        <p:spPr>
          <a:xfrm>
            <a:off x="8007333" y="3453600"/>
            <a:ext cx="3338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25" name="Google Shape;225;p13"/>
          <p:cNvSpPr txBox="1">
            <a:spLocks noGrp="1"/>
          </p:cNvSpPr>
          <p:nvPr>
            <p:ph type="subTitle" idx="6"/>
          </p:nvPr>
        </p:nvSpPr>
        <p:spPr>
          <a:xfrm>
            <a:off x="8007333" y="2707133"/>
            <a:ext cx="2732400" cy="575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667">
                <a:latin typeface="Rubik Light"/>
                <a:ea typeface="Rubik Light"/>
                <a:cs typeface="Rubik Light"/>
                <a:sym typeface="Rubik Light"/>
              </a:defRPr>
            </a:lvl1pPr>
            <a:lvl2pPr lvl="1" rtl="0">
              <a:spcBef>
                <a:spcPts val="0"/>
              </a:spcBef>
              <a:spcAft>
                <a:spcPts val="0"/>
              </a:spcAft>
              <a:buSzPts val="2000"/>
              <a:buFont typeface="Rubik Light"/>
              <a:buNone/>
              <a:defRPr sz="2667">
                <a:latin typeface="Rubik Light"/>
                <a:ea typeface="Rubik Light"/>
                <a:cs typeface="Rubik Light"/>
                <a:sym typeface="Rubik Light"/>
              </a:defRPr>
            </a:lvl2pPr>
            <a:lvl3pPr lvl="2" rtl="0">
              <a:spcBef>
                <a:spcPts val="0"/>
              </a:spcBef>
              <a:spcAft>
                <a:spcPts val="0"/>
              </a:spcAft>
              <a:buSzPts val="2000"/>
              <a:buFont typeface="Rubik Light"/>
              <a:buNone/>
              <a:defRPr sz="2667">
                <a:latin typeface="Rubik Light"/>
                <a:ea typeface="Rubik Light"/>
                <a:cs typeface="Rubik Light"/>
                <a:sym typeface="Rubik Light"/>
              </a:defRPr>
            </a:lvl3pPr>
            <a:lvl4pPr lvl="3" rtl="0">
              <a:spcBef>
                <a:spcPts val="0"/>
              </a:spcBef>
              <a:spcAft>
                <a:spcPts val="0"/>
              </a:spcAft>
              <a:buSzPts val="2000"/>
              <a:buFont typeface="Rubik Light"/>
              <a:buNone/>
              <a:defRPr sz="2667">
                <a:latin typeface="Rubik Light"/>
                <a:ea typeface="Rubik Light"/>
                <a:cs typeface="Rubik Light"/>
                <a:sym typeface="Rubik Light"/>
              </a:defRPr>
            </a:lvl4pPr>
            <a:lvl5pPr lvl="4" rtl="0">
              <a:spcBef>
                <a:spcPts val="0"/>
              </a:spcBef>
              <a:spcAft>
                <a:spcPts val="0"/>
              </a:spcAft>
              <a:buSzPts val="2000"/>
              <a:buFont typeface="Rubik Light"/>
              <a:buNone/>
              <a:defRPr sz="2667">
                <a:latin typeface="Rubik Light"/>
                <a:ea typeface="Rubik Light"/>
                <a:cs typeface="Rubik Light"/>
                <a:sym typeface="Rubik Light"/>
              </a:defRPr>
            </a:lvl5pPr>
            <a:lvl6pPr lvl="5" rtl="0">
              <a:spcBef>
                <a:spcPts val="0"/>
              </a:spcBef>
              <a:spcAft>
                <a:spcPts val="0"/>
              </a:spcAft>
              <a:buSzPts val="2000"/>
              <a:buFont typeface="Rubik Light"/>
              <a:buNone/>
              <a:defRPr sz="2667">
                <a:latin typeface="Rubik Light"/>
                <a:ea typeface="Rubik Light"/>
                <a:cs typeface="Rubik Light"/>
                <a:sym typeface="Rubik Light"/>
              </a:defRPr>
            </a:lvl6pPr>
            <a:lvl7pPr lvl="6" rtl="0">
              <a:spcBef>
                <a:spcPts val="0"/>
              </a:spcBef>
              <a:spcAft>
                <a:spcPts val="0"/>
              </a:spcAft>
              <a:buSzPts val="2000"/>
              <a:buFont typeface="Rubik Light"/>
              <a:buNone/>
              <a:defRPr sz="2667">
                <a:latin typeface="Rubik Light"/>
                <a:ea typeface="Rubik Light"/>
                <a:cs typeface="Rubik Light"/>
                <a:sym typeface="Rubik Light"/>
              </a:defRPr>
            </a:lvl7pPr>
            <a:lvl8pPr lvl="7" rtl="0">
              <a:spcBef>
                <a:spcPts val="0"/>
              </a:spcBef>
              <a:spcAft>
                <a:spcPts val="0"/>
              </a:spcAft>
              <a:buSzPts val="2000"/>
              <a:buFont typeface="Rubik Light"/>
              <a:buNone/>
              <a:defRPr sz="2667">
                <a:latin typeface="Rubik Light"/>
                <a:ea typeface="Rubik Light"/>
                <a:cs typeface="Rubik Light"/>
                <a:sym typeface="Rubik Light"/>
              </a:defRPr>
            </a:lvl8pPr>
            <a:lvl9pPr lvl="8" rtl="0">
              <a:spcBef>
                <a:spcPts val="0"/>
              </a:spcBef>
              <a:spcAft>
                <a:spcPts val="0"/>
              </a:spcAft>
              <a:buSzPts val="2000"/>
              <a:buFont typeface="Rubik Light"/>
              <a:buNone/>
              <a:defRPr sz="2667">
                <a:latin typeface="Rubik Light"/>
                <a:ea typeface="Rubik Light"/>
                <a:cs typeface="Rubik Light"/>
                <a:sym typeface="Rubik Light"/>
              </a:defRPr>
            </a:lvl9pPr>
          </a:lstStyle>
          <a:p>
            <a:endParaRPr/>
          </a:p>
        </p:txBody>
      </p:sp>
      <p:sp>
        <p:nvSpPr>
          <p:cNvPr id="226" name="Google Shape;226;p13"/>
          <p:cNvSpPr txBox="1">
            <a:spLocks noGrp="1"/>
          </p:cNvSpPr>
          <p:nvPr>
            <p:ph type="title" idx="7" hasCustomPrompt="1"/>
          </p:nvPr>
        </p:nvSpPr>
        <p:spPr>
          <a:xfrm>
            <a:off x="475333" y="4469033"/>
            <a:ext cx="1805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4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27" name="Google Shape;227;p13"/>
          <p:cNvSpPr txBox="1">
            <a:spLocks noGrp="1"/>
          </p:cNvSpPr>
          <p:nvPr>
            <p:ph type="subTitle" idx="8"/>
          </p:nvPr>
        </p:nvSpPr>
        <p:spPr>
          <a:xfrm>
            <a:off x="2280533" y="5342533"/>
            <a:ext cx="3338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28" name="Google Shape;228;p13"/>
          <p:cNvSpPr txBox="1">
            <a:spLocks noGrp="1"/>
          </p:cNvSpPr>
          <p:nvPr>
            <p:ph type="subTitle" idx="9"/>
          </p:nvPr>
        </p:nvSpPr>
        <p:spPr>
          <a:xfrm>
            <a:off x="2280533" y="4596067"/>
            <a:ext cx="2732400" cy="575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667">
                <a:latin typeface="Rubik Light"/>
                <a:ea typeface="Rubik Light"/>
                <a:cs typeface="Rubik Light"/>
                <a:sym typeface="Rubik Light"/>
              </a:defRPr>
            </a:lvl1pPr>
            <a:lvl2pPr lvl="1" rtl="0">
              <a:spcBef>
                <a:spcPts val="0"/>
              </a:spcBef>
              <a:spcAft>
                <a:spcPts val="0"/>
              </a:spcAft>
              <a:buSzPts val="2000"/>
              <a:buFont typeface="Rubik Light"/>
              <a:buNone/>
              <a:defRPr sz="2667">
                <a:latin typeface="Rubik Light"/>
                <a:ea typeface="Rubik Light"/>
                <a:cs typeface="Rubik Light"/>
                <a:sym typeface="Rubik Light"/>
              </a:defRPr>
            </a:lvl2pPr>
            <a:lvl3pPr lvl="2" rtl="0">
              <a:spcBef>
                <a:spcPts val="0"/>
              </a:spcBef>
              <a:spcAft>
                <a:spcPts val="0"/>
              </a:spcAft>
              <a:buSzPts val="2000"/>
              <a:buFont typeface="Rubik Light"/>
              <a:buNone/>
              <a:defRPr sz="2667">
                <a:latin typeface="Rubik Light"/>
                <a:ea typeface="Rubik Light"/>
                <a:cs typeface="Rubik Light"/>
                <a:sym typeface="Rubik Light"/>
              </a:defRPr>
            </a:lvl3pPr>
            <a:lvl4pPr lvl="3" rtl="0">
              <a:spcBef>
                <a:spcPts val="0"/>
              </a:spcBef>
              <a:spcAft>
                <a:spcPts val="0"/>
              </a:spcAft>
              <a:buSzPts val="2000"/>
              <a:buFont typeface="Rubik Light"/>
              <a:buNone/>
              <a:defRPr sz="2667">
                <a:latin typeface="Rubik Light"/>
                <a:ea typeface="Rubik Light"/>
                <a:cs typeface="Rubik Light"/>
                <a:sym typeface="Rubik Light"/>
              </a:defRPr>
            </a:lvl4pPr>
            <a:lvl5pPr lvl="4" rtl="0">
              <a:spcBef>
                <a:spcPts val="0"/>
              </a:spcBef>
              <a:spcAft>
                <a:spcPts val="0"/>
              </a:spcAft>
              <a:buSzPts val="2000"/>
              <a:buFont typeface="Rubik Light"/>
              <a:buNone/>
              <a:defRPr sz="2667">
                <a:latin typeface="Rubik Light"/>
                <a:ea typeface="Rubik Light"/>
                <a:cs typeface="Rubik Light"/>
                <a:sym typeface="Rubik Light"/>
              </a:defRPr>
            </a:lvl5pPr>
            <a:lvl6pPr lvl="5" rtl="0">
              <a:spcBef>
                <a:spcPts val="0"/>
              </a:spcBef>
              <a:spcAft>
                <a:spcPts val="0"/>
              </a:spcAft>
              <a:buSzPts val="2000"/>
              <a:buFont typeface="Rubik Light"/>
              <a:buNone/>
              <a:defRPr sz="2667">
                <a:latin typeface="Rubik Light"/>
                <a:ea typeface="Rubik Light"/>
                <a:cs typeface="Rubik Light"/>
                <a:sym typeface="Rubik Light"/>
              </a:defRPr>
            </a:lvl6pPr>
            <a:lvl7pPr lvl="6" rtl="0">
              <a:spcBef>
                <a:spcPts val="0"/>
              </a:spcBef>
              <a:spcAft>
                <a:spcPts val="0"/>
              </a:spcAft>
              <a:buSzPts val="2000"/>
              <a:buFont typeface="Rubik Light"/>
              <a:buNone/>
              <a:defRPr sz="2667">
                <a:latin typeface="Rubik Light"/>
                <a:ea typeface="Rubik Light"/>
                <a:cs typeface="Rubik Light"/>
                <a:sym typeface="Rubik Light"/>
              </a:defRPr>
            </a:lvl7pPr>
            <a:lvl8pPr lvl="7" rtl="0">
              <a:spcBef>
                <a:spcPts val="0"/>
              </a:spcBef>
              <a:spcAft>
                <a:spcPts val="0"/>
              </a:spcAft>
              <a:buSzPts val="2000"/>
              <a:buFont typeface="Rubik Light"/>
              <a:buNone/>
              <a:defRPr sz="2667">
                <a:latin typeface="Rubik Light"/>
                <a:ea typeface="Rubik Light"/>
                <a:cs typeface="Rubik Light"/>
                <a:sym typeface="Rubik Light"/>
              </a:defRPr>
            </a:lvl8pPr>
            <a:lvl9pPr lvl="8" rtl="0">
              <a:spcBef>
                <a:spcPts val="0"/>
              </a:spcBef>
              <a:spcAft>
                <a:spcPts val="0"/>
              </a:spcAft>
              <a:buSzPts val="2000"/>
              <a:buFont typeface="Rubik Light"/>
              <a:buNone/>
              <a:defRPr sz="2667">
                <a:latin typeface="Rubik Light"/>
                <a:ea typeface="Rubik Light"/>
                <a:cs typeface="Rubik Light"/>
                <a:sym typeface="Rubik Light"/>
              </a:defRPr>
            </a:lvl9pPr>
          </a:lstStyle>
          <a:p>
            <a:endParaRPr/>
          </a:p>
        </p:txBody>
      </p:sp>
      <p:sp>
        <p:nvSpPr>
          <p:cNvPr id="229" name="Google Shape;229;p13"/>
          <p:cNvSpPr txBox="1">
            <a:spLocks noGrp="1"/>
          </p:cNvSpPr>
          <p:nvPr>
            <p:ph type="title" idx="13" hasCustomPrompt="1"/>
          </p:nvPr>
        </p:nvSpPr>
        <p:spPr>
          <a:xfrm>
            <a:off x="6202133" y="4469033"/>
            <a:ext cx="1805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4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30" name="Google Shape;230;p13"/>
          <p:cNvSpPr txBox="1">
            <a:spLocks noGrp="1"/>
          </p:cNvSpPr>
          <p:nvPr>
            <p:ph type="subTitle" idx="14"/>
          </p:nvPr>
        </p:nvSpPr>
        <p:spPr>
          <a:xfrm>
            <a:off x="8007333" y="5342533"/>
            <a:ext cx="33384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1" name="Google Shape;231;p13"/>
          <p:cNvSpPr txBox="1">
            <a:spLocks noGrp="1"/>
          </p:cNvSpPr>
          <p:nvPr>
            <p:ph type="subTitle" idx="15"/>
          </p:nvPr>
        </p:nvSpPr>
        <p:spPr>
          <a:xfrm>
            <a:off x="8007333" y="4596067"/>
            <a:ext cx="2732400" cy="575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667">
                <a:latin typeface="Rubik Light"/>
                <a:ea typeface="Rubik Light"/>
                <a:cs typeface="Rubik Light"/>
                <a:sym typeface="Rubik Light"/>
              </a:defRPr>
            </a:lvl1pPr>
            <a:lvl2pPr lvl="1" rtl="0">
              <a:spcBef>
                <a:spcPts val="0"/>
              </a:spcBef>
              <a:spcAft>
                <a:spcPts val="0"/>
              </a:spcAft>
              <a:buSzPts val="2000"/>
              <a:buFont typeface="Rubik Light"/>
              <a:buNone/>
              <a:defRPr sz="2667">
                <a:latin typeface="Rubik Light"/>
                <a:ea typeface="Rubik Light"/>
                <a:cs typeface="Rubik Light"/>
                <a:sym typeface="Rubik Light"/>
              </a:defRPr>
            </a:lvl2pPr>
            <a:lvl3pPr lvl="2" rtl="0">
              <a:spcBef>
                <a:spcPts val="0"/>
              </a:spcBef>
              <a:spcAft>
                <a:spcPts val="0"/>
              </a:spcAft>
              <a:buSzPts val="2000"/>
              <a:buFont typeface="Rubik Light"/>
              <a:buNone/>
              <a:defRPr sz="2667">
                <a:latin typeface="Rubik Light"/>
                <a:ea typeface="Rubik Light"/>
                <a:cs typeface="Rubik Light"/>
                <a:sym typeface="Rubik Light"/>
              </a:defRPr>
            </a:lvl3pPr>
            <a:lvl4pPr lvl="3" rtl="0">
              <a:spcBef>
                <a:spcPts val="0"/>
              </a:spcBef>
              <a:spcAft>
                <a:spcPts val="0"/>
              </a:spcAft>
              <a:buSzPts val="2000"/>
              <a:buFont typeface="Rubik Light"/>
              <a:buNone/>
              <a:defRPr sz="2667">
                <a:latin typeface="Rubik Light"/>
                <a:ea typeface="Rubik Light"/>
                <a:cs typeface="Rubik Light"/>
                <a:sym typeface="Rubik Light"/>
              </a:defRPr>
            </a:lvl4pPr>
            <a:lvl5pPr lvl="4" rtl="0">
              <a:spcBef>
                <a:spcPts val="0"/>
              </a:spcBef>
              <a:spcAft>
                <a:spcPts val="0"/>
              </a:spcAft>
              <a:buSzPts val="2000"/>
              <a:buFont typeface="Rubik Light"/>
              <a:buNone/>
              <a:defRPr sz="2667">
                <a:latin typeface="Rubik Light"/>
                <a:ea typeface="Rubik Light"/>
                <a:cs typeface="Rubik Light"/>
                <a:sym typeface="Rubik Light"/>
              </a:defRPr>
            </a:lvl5pPr>
            <a:lvl6pPr lvl="5" rtl="0">
              <a:spcBef>
                <a:spcPts val="0"/>
              </a:spcBef>
              <a:spcAft>
                <a:spcPts val="0"/>
              </a:spcAft>
              <a:buSzPts val="2000"/>
              <a:buFont typeface="Rubik Light"/>
              <a:buNone/>
              <a:defRPr sz="2667">
                <a:latin typeface="Rubik Light"/>
                <a:ea typeface="Rubik Light"/>
                <a:cs typeface="Rubik Light"/>
                <a:sym typeface="Rubik Light"/>
              </a:defRPr>
            </a:lvl6pPr>
            <a:lvl7pPr lvl="6" rtl="0">
              <a:spcBef>
                <a:spcPts val="0"/>
              </a:spcBef>
              <a:spcAft>
                <a:spcPts val="0"/>
              </a:spcAft>
              <a:buSzPts val="2000"/>
              <a:buFont typeface="Rubik Light"/>
              <a:buNone/>
              <a:defRPr sz="2667">
                <a:latin typeface="Rubik Light"/>
                <a:ea typeface="Rubik Light"/>
                <a:cs typeface="Rubik Light"/>
                <a:sym typeface="Rubik Light"/>
              </a:defRPr>
            </a:lvl7pPr>
            <a:lvl8pPr lvl="7" rtl="0">
              <a:spcBef>
                <a:spcPts val="0"/>
              </a:spcBef>
              <a:spcAft>
                <a:spcPts val="0"/>
              </a:spcAft>
              <a:buSzPts val="2000"/>
              <a:buFont typeface="Rubik Light"/>
              <a:buNone/>
              <a:defRPr sz="2667">
                <a:latin typeface="Rubik Light"/>
                <a:ea typeface="Rubik Light"/>
                <a:cs typeface="Rubik Light"/>
                <a:sym typeface="Rubik Light"/>
              </a:defRPr>
            </a:lvl8pPr>
            <a:lvl9pPr lvl="8" rtl="0">
              <a:spcBef>
                <a:spcPts val="0"/>
              </a:spcBef>
              <a:spcAft>
                <a:spcPts val="0"/>
              </a:spcAft>
              <a:buSzPts val="2000"/>
              <a:buFont typeface="Rubik Light"/>
              <a:buNone/>
              <a:defRPr sz="2667">
                <a:latin typeface="Rubik Light"/>
                <a:ea typeface="Rubik Light"/>
                <a:cs typeface="Rubik Light"/>
                <a:sym typeface="Rubik Light"/>
              </a:defRPr>
            </a:lvl9pPr>
          </a:lstStyle>
          <a:p>
            <a:endParaRPr/>
          </a:p>
        </p:txBody>
      </p:sp>
    </p:spTree>
    <p:extLst>
      <p:ext uri="{BB962C8B-B14F-4D97-AF65-F5344CB8AC3E}">
        <p14:creationId xmlns:p14="http://schemas.microsoft.com/office/powerpoint/2010/main" val="2292971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bg>
      <p:bgPr>
        <a:blipFill>
          <a:blip r:embed="rId2">
            <a:alphaModFix/>
          </a:blip>
          <a:stretch>
            <a:fillRect/>
          </a:stretch>
        </a:blipFill>
        <a:effectLst/>
      </p:bgPr>
    </p:bg>
    <p:spTree>
      <p:nvGrpSpPr>
        <p:cNvPr id="1" name="Shape 242"/>
        <p:cNvGrpSpPr/>
        <p:nvPr/>
      </p:nvGrpSpPr>
      <p:grpSpPr>
        <a:xfrm>
          <a:off x="0" y="0"/>
          <a:ext cx="0" cy="0"/>
          <a:chOff x="0" y="0"/>
          <a:chExt cx="0" cy="0"/>
        </a:xfrm>
      </p:grpSpPr>
      <p:sp>
        <p:nvSpPr>
          <p:cNvPr id="243" name="Google Shape;243;p15"/>
          <p:cNvSpPr/>
          <p:nvPr/>
        </p:nvSpPr>
        <p:spPr>
          <a:xfrm>
            <a:off x="329600" y="443133"/>
            <a:ext cx="11532800" cy="10652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15"/>
          <p:cNvSpPr/>
          <p:nvPr/>
        </p:nvSpPr>
        <p:spPr>
          <a:xfrm>
            <a:off x="329600" y="1771267"/>
            <a:ext cx="11532800" cy="46436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6" name="Google Shape;246;p15"/>
          <p:cNvSpPr/>
          <p:nvPr/>
        </p:nvSpPr>
        <p:spPr>
          <a:xfrm>
            <a:off x="11058400" y="802133"/>
            <a:ext cx="347200" cy="347200"/>
          </a:xfrm>
          <a:prstGeom prst="mathMultiply">
            <a:avLst>
              <a:gd name="adj1" fmla="val 23520"/>
            </a:avLst>
          </a:prstGeom>
          <a:solidFill>
            <a:srgbClr val="2D2E2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15"/>
          <p:cNvSpPr/>
          <p:nvPr/>
        </p:nvSpPr>
        <p:spPr>
          <a:xfrm>
            <a:off x="11058400" y="2003567"/>
            <a:ext cx="347200" cy="347200"/>
          </a:xfrm>
          <a:prstGeom prst="mathMultiply">
            <a:avLst>
              <a:gd name="adj1" fmla="val 23520"/>
            </a:avLst>
          </a:prstGeom>
          <a:solidFill>
            <a:srgbClr val="2D2E2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48156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199"/>
        <p:cNvGrpSpPr/>
        <p:nvPr/>
      </p:nvGrpSpPr>
      <p:grpSpPr>
        <a:xfrm>
          <a:off x="0" y="0"/>
          <a:ext cx="0" cy="0"/>
          <a:chOff x="0" y="0"/>
          <a:chExt cx="0" cy="0"/>
        </a:xfrm>
      </p:grpSpPr>
      <p:grpSp>
        <p:nvGrpSpPr>
          <p:cNvPr id="200" name="Google Shape;200;p11"/>
          <p:cNvGrpSpPr/>
          <p:nvPr/>
        </p:nvGrpSpPr>
        <p:grpSpPr>
          <a:xfrm>
            <a:off x="329600" y="443133"/>
            <a:ext cx="11532800" cy="5971600"/>
            <a:chOff x="247200" y="332350"/>
            <a:chExt cx="8649600" cy="4478700"/>
          </a:xfrm>
        </p:grpSpPr>
        <p:sp>
          <p:nvSpPr>
            <p:cNvPr id="201" name="Google Shape;201;p11"/>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2" name="Google Shape;202;p11"/>
            <p:cNvGrpSpPr/>
            <p:nvPr/>
          </p:nvGrpSpPr>
          <p:grpSpPr>
            <a:xfrm>
              <a:off x="247200" y="473369"/>
              <a:ext cx="8642700" cy="247681"/>
              <a:chOff x="247200" y="1419444"/>
              <a:chExt cx="8642700" cy="247681"/>
            </a:xfrm>
          </p:grpSpPr>
          <p:cxnSp>
            <p:nvCxnSpPr>
              <p:cNvPr id="203" name="Google Shape;203;p11"/>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204" name="Google Shape;204;p11"/>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1"/>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1"/>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07" name="Google Shape;207;p11"/>
          <p:cNvSpPr txBox="1">
            <a:spLocks noGrp="1"/>
          </p:cNvSpPr>
          <p:nvPr>
            <p:ph type="title" hasCustomPrompt="1"/>
          </p:nvPr>
        </p:nvSpPr>
        <p:spPr>
          <a:xfrm>
            <a:off x="960000" y="2180567"/>
            <a:ext cx="6363200" cy="20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666"/>
            </a:lvl1pPr>
            <a:lvl2pPr lvl="1" algn="r">
              <a:spcBef>
                <a:spcPts val="0"/>
              </a:spcBef>
              <a:spcAft>
                <a:spcPts val="0"/>
              </a:spcAft>
              <a:buSzPts val="12000"/>
              <a:buNone/>
              <a:defRPr sz="16000"/>
            </a:lvl2pPr>
            <a:lvl3pPr lvl="2" algn="r">
              <a:spcBef>
                <a:spcPts val="0"/>
              </a:spcBef>
              <a:spcAft>
                <a:spcPts val="0"/>
              </a:spcAft>
              <a:buSzPts val="12000"/>
              <a:buNone/>
              <a:defRPr sz="16000"/>
            </a:lvl3pPr>
            <a:lvl4pPr lvl="3" algn="r">
              <a:spcBef>
                <a:spcPts val="0"/>
              </a:spcBef>
              <a:spcAft>
                <a:spcPts val="0"/>
              </a:spcAft>
              <a:buSzPts val="12000"/>
              <a:buNone/>
              <a:defRPr sz="16000"/>
            </a:lvl4pPr>
            <a:lvl5pPr lvl="4" algn="r">
              <a:spcBef>
                <a:spcPts val="0"/>
              </a:spcBef>
              <a:spcAft>
                <a:spcPts val="0"/>
              </a:spcAft>
              <a:buSzPts val="12000"/>
              <a:buNone/>
              <a:defRPr sz="16000"/>
            </a:lvl5pPr>
            <a:lvl6pPr lvl="5" algn="r">
              <a:spcBef>
                <a:spcPts val="0"/>
              </a:spcBef>
              <a:spcAft>
                <a:spcPts val="0"/>
              </a:spcAft>
              <a:buSzPts val="12000"/>
              <a:buNone/>
              <a:defRPr sz="16000"/>
            </a:lvl6pPr>
            <a:lvl7pPr lvl="6" algn="r">
              <a:spcBef>
                <a:spcPts val="0"/>
              </a:spcBef>
              <a:spcAft>
                <a:spcPts val="0"/>
              </a:spcAft>
              <a:buSzPts val="12000"/>
              <a:buNone/>
              <a:defRPr sz="16000"/>
            </a:lvl7pPr>
            <a:lvl8pPr lvl="7" algn="r">
              <a:spcBef>
                <a:spcPts val="0"/>
              </a:spcBef>
              <a:spcAft>
                <a:spcPts val="0"/>
              </a:spcAft>
              <a:buSzPts val="12000"/>
              <a:buNone/>
              <a:defRPr sz="16000"/>
            </a:lvl8pPr>
            <a:lvl9pPr lvl="8" algn="r">
              <a:spcBef>
                <a:spcPts val="0"/>
              </a:spcBef>
              <a:spcAft>
                <a:spcPts val="0"/>
              </a:spcAft>
              <a:buSzPts val="12000"/>
              <a:buNone/>
              <a:defRPr sz="16000"/>
            </a:lvl9pPr>
          </a:lstStyle>
          <a:p>
            <a:r>
              <a:t>xx%</a:t>
            </a:r>
          </a:p>
        </p:txBody>
      </p:sp>
      <p:sp>
        <p:nvSpPr>
          <p:cNvPr id="208" name="Google Shape;208;p11"/>
          <p:cNvSpPr txBox="1">
            <a:spLocks noGrp="1"/>
          </p:cNvSpPr>
          <p:nvPr>
            <p:ph type="subTitle" idx="1"/>
          </p:nvPr>
        </p:nvSpPr>
        <p:spPr>
          <a:xfrm>
            <a:off x="1944800" y="4226967"/>
            <a:ext cx="4393600" cy="56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a:highlight>
                  <a:schemeClr val="lt2"/>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extLst>
      <p:ext uri="{BB962C8B-B14F-4D97-AF65-F5344CB8AC3E}">
        <p14:creationId xmlns:p14="http://schemas.microsoft.com/office/powerpoint/2010/main" val="359768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9E7B-5CB9-421D-B903-ED23E12AA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06B97-58DF-411D-A645-B6EE1D965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23391-F2BB-4435-AB9D-66DC8C34E4AA}"/>
              </a:ext>
            </a:extLst>
          </p:cNvPr>
          <p:cNvSpPr>
            <a:spLocks noGrp="1"/>
          </p:cNvSpPr>
          <p:nvPr>
            <p:ph type="dt" sz="half" idx="10"/>
          </p:nvPr>
        </p:nvSpPr>
        <p:spPr/>
        <p:txBody>
          <a:bodyPr/>
          <a:lstStyle/>
          <a:p>
            <a:fld id="{270ECB3D-C836-4B19-804A-923AF0CD88D1}" type="datetimeFigureOut">
              <a:rPr lang="en-US" smtClean="0"/>
              <a:t>4/18/2021</a:t>
            </a:fld>
            <a:endParaRPr lang="en-US"/>
          </a:p>
        </p:txBody>
      </p:sp>
      <p:sp>
        <p:nvSpPr>
          <p:cNvPr id="5" name="Footer Placeholder 4">
            <a:extLst>
              <a:ext uri="{FF2B5EF4-FFF2-40B4-BE49-F238E27FC236}">
                <a16:creationId xmlns:a16="http://schemas.microsoft.com/office/drawing/2014/main" id="{66C09104-3E5E-4FFE-A73F-A69F92E66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13813-3843-4AF5-BB32-7A6279E1F930}"/>
              </a:ext>
            </a:extLst>
          </p:cNvPr>
          <p:cNvSpPr>
            <a:spLocks noGrp="1"/>
          </p:cNvSpPr>
          <p:nvPr>
            <p:ph type="sldNum" sz="quarter" idx="12"/>
          </p:nvPr>
        </p:nvSpPr>
        <p:spPr/>
        <p:txBody>
          <a:bodyPr/>
          <a:lstStyle/>
          <a:p>
            <a:fld id="{97483971-5CBC-43B9-B53D-570EB5F6AC1C}" type="slidenum">
              <a:rPr lang="en-US" smtClean="0"/>
              <a:t>‹#›</a:t>
            </a:fld>
            <a:endParaRPr lang="en-US"/>
          </a:p>
        </p:txBody>
      </p:sp>
    </p:spTree>
    <p:extLst>
      <p:ext uri="{BB962C8B-B14F-4D97-AF65-F5344CB8AC3E}">
        <p14:creationId xmlns:p14="http://schemas.microsoft.com/office/powerpoint/2010/main" val="189239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12E3-8509-4071-B98D-31F4D97855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EEEC3D-9D2E-45A0-B0E9-011FA73466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6E2517-D185-432B-9964-CF480AA19BFA}"/>
              </a:ext>
            </a:extLst>
          </p:cNvPr>
          <p:cNvSpPr>
            <a:spLocks noGrp="1"/>
          </p:cNvSpPr>
          <p:nvPr>
            <p:ph type="dt" sz="half" idx="10"/>
          </p:nvPr>
        </p:nvSpPr>
        <p:spPr/>
        <p:txBody>
          <a:bodyPr/>
          <a:lstStyle/>
          <a:p>
            <a:fld id="{270ECB3D-C836-4B19-804A-923AF0CD88D1}" type="datetimeFigureOut">
              <a:rPr lang="en-US" smtClean="0"/>
              <a:t>4/18/2021</a:t>
            </a:fld>
            <a:endParaRPr lang="en-US"/>
          </a:p>
        </p:txBody>
      </p:sp>
      <p:sp>
        <p:nvSpPr>
          <p:cNvPr id="5" name="Footer Placeholder 4">
            <a:extLst>
              <a:ext uri="{FF2B5EF4-FFF2-40B4-BE49-F238E27FC236}">
                <a16:creationId xmlns:a16="http://schemas.microsoft.com/office/drawing/2014/main" id="{E711077D-24C7-4722-B9FF-880563C26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2838E-5FEC-4643-A8EA-65A5550A90B4}"/>
              </a:ext>
            </a:extLst>
          </p:cNvPr>
          <p:cNvSpPr>
            <a:spLocks noGrp="1"/>
          </p:cNvSpPr>
          <p:nvPr>
            <p:ph type="sldNum" sz="quarter" idx="12"/>
          </p:nvPr>
        </p:nvSpPr>
        <p:spPr/>
        <p:txBody>
          <a:bodyPr/>
          <a:lstStyle/>
          <a:p>
            <a:fld id="{97483971-5CBC-43B9-B53D-570EB5F6AC1C}" type="slidenum">
              <a:rPr lang="en-US" smtClean="0"/>
              <a:t>‹#›</a:t>
            </a:fld>
            <a:endParaRPr lang="en-US"/>
          </a:p>
        </p:txBody>
      </p:sp>
    </p:spTree>
    <p:extLst>
      <p:ext uri="{BB962C8B-B14F-4D97-AF65-F5344CB8AC3E}">
        <p14:creationId xmlns:p14="http://schemas.microsoft.com/office/powerpoint/2010/main" val="214008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0C13-3A2B-45A7-9BC1-4AC455654D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3E119-7E28-4C9B-9E03-0C640CD27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0BFAA2-DAEB-4EB0-B1C8-539565B8F9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652A9-A9F2-41E1-9950-BF8C6638D43F}"/>
              </a:ext>
            </a:extLst>
          </p:cNvPr>
          <p:cNvSpPr>
            <a:spLocks noGrp="1"/>
          </p:cNvSpPr>
          <p:nvPr>
            <p:ph type="dt" sz="half" idx="10"/>
          </p:nvPr>
        </p:nvSpPr>
        <p:spPr/>
        <p:txBody>
          <a:bodyPr/>
          <a:lstStyle/>
          <a:p>
            <a:fld id="{270ECB3D-C836-4B19-804A-923AF0CD88D1}" type="datetimeFigureOut">
              <a:rPr lang="en-US" smtClean="0"/>
              <a:t>4/18/2021</a:t>
            </a:fld>
            <a:endParaRPr lang="en-US"/>
          </a:p>
        </p:txBody>
      </p:sp>
      <p:sp>
        <p:nvSpPr>
          <p:cNvPr id="6" name="Footer Placeholder 5">
            <a:extLst>
              <a:ext uri="{FF2B5EF4-FFF2-40B4-BE49-F238E27FC236}">
                <a16:creationId xmlns:a16="http://schemas.microsoft.com/office/drawing/2014/main" id="{C58288F3-FAA6-4B4F-9AF2-F3C08097A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71D91-443E-4C38-9174-D7283519C773}"/>
              </a:ext>
            </a:extLst>
          </p:cNvPr>
          <p:cNvSpPr>
            <a:spLocks noGrp="1"/>
          </p:cNvSpPr>
          <p:nvPr>
            <p:ph type="sldNum" sz="quarter" idx="12"/>
          </p:nvPr>
        </p:nvSpPr>
        <p:spPr/>
        <p:txBody>
          <a:bodyPr/>
          <a:lstStyle/>
          <a:p>
            <a:fld id="{97483971-5CBC-43B9-B53D-570EB5F6AC1C}" type="slidenum">
              <a:rPr lang="en-US" smtClean="0"/>
              <a:t>‹#›</a:t>
            </a:fld>
            <a:endParaRPr lang="en-US"/>
          </a:p>
        </p:txBody>
      </p:sp>
    </p:spTree>
    <p:extLst>
      <p:ext uri="{BB962C8B-B14F-4D97-AF65-F5344CB8AC3E}">
        <p14:creationId xmlns:p14="http://schemas.microsoft.com/office/powerpoint/2010/main" val="141725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5327-0DAB-4E21-AEC8-B0D665F980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8B99CC-8D6A-422A-B912-2F901E976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F0E7E7-9648-4D1A-8613-56CD450E14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68C5D8-4601-4CB5-BE72-23F8E8FE9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B04CA-0DC6-4D38-BFC4-6CF9C78D6E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4ABC4A-5719-428A-9F72-D8F0BE1BD242}"/>
              </a:ext>
            </a:extLst>
          </p:cNvPr>
          <p:cNvSpPr>
            <a:spLocks noGrp="1"/>
          </p:cNvSpPr>
          <p:nvPr>
            <p:ph type="dt" sz="half" idx="10"/>
          </p:nvPr>
        </p:nvSpPr>
        <p:spPr/>
        <p:txBody>
          <a:bodyPr/>
          <a:lstStyle/>
          <a:p>
            <a:fld id="{270ECB3D-C836-4B19-804A-923AF0CD88D1}" type="datetimeFigureOut">
              <a:rPr lang="en-US" smtClean="0"/>
              <a:t>4/18/2021</a:t>
            </a:fld>
            <a:endParaRPr lang="en-US"/>
          </a:p>
        </p:txBody>
      </p:sp>
      <p:sp>
        <p:nvSpPr>
          <p:cNvPr id="8" name="Footer Placeholder 7">
            <a:extLst>
              <a:ext uri="{FF2B5EF4-FFF2-40B4-BE49-F238E27FC236}">
                <a16:creationId xmlns:a16="http://schemas.microsoft.com/office/drawing/2014/main" id="{6C5A3C87-8A3A-4327-9610-FB0CFDE71A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90D791-3826-444D-9346-CA7433431F7E}"/>
              </a:ext>
            </a:extLst>
          </p:cNvPr>
          <p:cNvSpPr>
            <a:spLocks noGrp="1"/>
          </p:cNvSpPr>
          <p:nvPr>
            <p:ph type="sldNum" sz="quarter" idx="12"/>
          </p:nvPr>
        </p:nvSpPr>
        <p:spPr/>
        <p:txBody>
          <a:bodyPr/>
          <a:lstStyle/>
          <a:p>
            <a:fld id="{97483971-5CBC-43B9-B53D-570EB5F6AC1C}" type="slidenum">
              <a:rPr lang="en-US" smtClean="0"/>
              <a:t>‹#›</a:t>
            </a:fld>
            <a:endParaRPr lang="en-US"/>
          </a:p>
        </p:txBody>
      </p:sp>
    </p:spTree>
    <p:extLst>
      <p:ext uri="{BB962C8B-B14F-4D97-AF65-F5344CB8AC3E}">
        <p14:creationId xmlns:p14="http://schemas.microsoft.com/office/powerpoint/2010/main" val="53497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5722-686B-437D-BE7B-714C06456C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746B0D-63B1-4A3E-8E8D-B83F0421144E}"/>
              </a:ext>
            </a:extLst>
          </p:cNvPr>
          <p:cNvSpPr>
            <a:spLocks noGrp="1"/>
          </p:cNvSpPr>
          <p:nvPr>
            <p:ph type="dt" sz="half" idx="10"/>
          </p:nvPr>
        </p:nvSpPr>
        <p:spPr/>
        <p:txBody>
          <a:bodyPr/>
          <a:lstStyle/>
          <a:p>
            <a:fld id="{270ECB3D-C836-4B19-804A-923AF0CD88D1}" type="datetimeFigureOut">
              <a:rPr lang="en-US" smtClean="0"/>
              <a:t>4/18/2021</a:t>
            </a:fld>
            <a:endParaRPr lang="en-US"/>
          </a:p>
        </p:txBody>
      </p:sp>
      <p:sp>
        <p:nvSpPr>
          <p:cNvPr id="4" name="Footer Placeholder 3">
            <a:extLst>
              <a:ext uri="{FF2B5EF4-FFF2-40B4-BE49-F238E27FC236}">
                <a16:creationId xmlns:a16="http://schemas.microsoft.com/office/drawing/2014/main" id="{6DEFA56F-8B7D-4F01-8DAD-401F473850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36EDDC-147C-4F70-9D7C-77C12FA65213}"/>
              </a:ext>
            </a:extLst>
          </p:cNvPr>
          <p:cNvSpPr>
            <a:spLocks noGrp="1"/>
          </p:cNvSpPr>
          <p:nvPr>
            <p:ph type="sldNum" sz="quarter" idx="12"/>
          </p:nvPr>
        </p:nvSpPr>
        <p:spPr/>
        <p:txBody>
          <a:bodyPr/>
          <a:lstStyle/>
          <a:p>
            <a:fld id="{97483971-5CBC-43B9-B53D-570EB5F6AC1C}" type="slidenum">
              <a:rPr lang="en-US" smtClean="0"/>
              <a:t>‹#›</a:t>
            </a:fld>
            <a:endParaRPr lang="en-US"/>
          </a:p>
        </p:txBody>
      </p:sp>
    </p:spTree>
    <p:extLst>
      <p:ext uri="{BB962C8B-B14F-4D97-AF65-F5344CB8AC3E}">
        <p14:creationId xmlns:p14="http://schemas.microsoft.com/office/powerpoint/2010/main" val="262425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EC52C4-AE09-4F14-8E91-4B67BEEFC880}"/>
              </a:ext>
            </a:extLst>
          </p:cNvPr>
          <p:cNvSpPr>
            <a:spLocks noGrp="1"/>
          </p:cNvSpPr>
          <p:nvPr>
            <p:ph type="dt" sz="half" idx="10"/>
          </p:nvPr>
        </p:nvSpPr>
        <p:spPr/>
        <p:txBody>
          <a:bodyPr/>
          <a:lstStyle/>
          <a:p>
            <a:fld id="{270ECB3D-C836-4B19-804A-923AF0CD88D1}" type="datetimeFigureOut">
              <a:rPr lang="en-US" smtClean="0"/>
              <a:t>4/18/2021</a:t>
            </a:fld>
            <a:endParaRPr lang="en-US"/>
          </a:p>
        </p:txBody>
      </p:sp>
      <p:sp>
        <p:nvSpPr>
          <p:cNvPr id="3" name="Footer Placeholder 2">
            <a:extLst>
              <a:ext uri="{FF2B5EF4-FFF2-40B4-BE49-F238E27FC236}">
                <a16:creationId xmlns:a16="http://schemas.microsoft.com/office/drawing/2014/main" id="{1829B17D-8371-4F63-B866-605D0B2241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810A84-7547-4141-A8F2-353C8172AF59}"/>
              </a:ext>
            </a:extLst>
          </p:cNvPr>
          <p:cNvSpPr>
            <a:spLocks noGrp="1"/>
          </p:cNvSpPr>
          <p:nvPr>
            <p:ph type="sldNum" sz="quarter" idx="12"/>
          </p:nvPr>
        </p:nvSpPr>
        <p:spPr/>
        <p:txBody>
          <a:bodyPr/>
          <a:lstStyle/>
          <a:p>
            <a:fld id="{97483971-5CBC-43B9-B53D-570EB5F6AC1C}" type="slidenum">
              <a:rPr lang="en-US" smtClean="0"/>
              <a:t>‹#›</a:t>
            </a:fld>
            <a:endParaRPr lang="en-US"/>
          </a:p>
        </p:txBody>
      </p:sp>
    </p:spTree>
    <p:extLst>
      <p:ext uri="{BB962C8B-B14F-4D97-AF65-F5344CB8AC3E}">
        <p14:creationId xmlns:p14="http://schemas.microsoft.com/office/powerpoint/2010/main" val="244424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2E23-A627-4790-9284-A9F7300E3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1D68FF-C783-4807-A970-6B29932F16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941909-6F6D-4575-9F23-1BD9E0896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C0EA6-289C-4E4F-83FC-A6B1EAC13B65}"/>
              </a:ext>
            </a:extLst>
          </p:cNvPr>
          <p:cNvSpPr>
            <a:spLocks noGrp="1"/>
          </p:cNvSpPr>
          <p:nvPr>
            <p:ph type="dt" sz="half" idx="10"/>
          </p:nvPr>
        </p:nvSpPr>
        <p:spPr/>
        <p:txBody>
          <a:bodyPr/>
          <a:lstStyle/>
          <a:p>
            <a:fld id="{270ECB3D-C836-4B19-804A-923AF0CD88D1}" type="datetimeFigureOut">
              <a:rPr lang="en-US" smtClean="0"/>
              <a:t>4/18/2021</a:t>
            </a:fld>
            <a:endParaRPr lang="en-US"/>
          </a:p>
        </p:txBody>
      </p:sp>
      <p:sp>
        <p:nvSpPr>
          <p:cNvPr id="6" name="Footer Placeholder 5">
            <a:extLst>
              <a:ext uri="{FF2B5EF4-FFF2-40B4-BE49-F238E27FC236}">
                <a16:creationId xmlns:a16="http://schemas.microsoft.com/office/drawing/2014/main" id="{E62666E1-4CDD-42D6-997A-136FAE774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E0A89-F809-40A6-8462-A1E76249DD00}"/>
              </a:ext>
            </a:extLst>
          </p:cNvPr>
          <p:cNvSpPr>
            <a:spLocks noGrp="1"/>
          </p:cNvSpPr>
          <p:nvPr>
            <p:ph type="sldNum" sz="quarter" idx="12"/>
          </p:nvPr>
        </p:nvSpPr>
        <p:spPr/>
        <p:txBody>
          <a:bodyPr/>
          <a:lstStyle/>
          <a:p>
            <a:fld id="{97483971-5CBC-43B9-B53D-570EB5F6AC1C}" type="slidenum">
              <a:rPr lang="en-US" smtClean="0"/>
              <a:t>‹#›</a:t>
            </a:fld>
            <a:endParaRPr lang="en-US"/>
          </a:p>
        </p:txBody>
      </p:sp>
    </p:spTree>
    <p:extLst>
      <p:ext uri="{BB962C8B-B14F-4D97-AF65-F5344CB8AC3E}">
        <p14:creationId xmlns:p14="http://schemas.microsoft.com/office/powerpoint/2010/main" val="201982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B682-7822-4062-A3C9-1D19AF5B7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8E1FE-828E-433C-8A87-DE2F78D09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952EEA-7177-4421-A03B-0829BE9F5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CCDBF-A1B0-455F-92F8-16D51EEFF986}"/>
              </a:ext>
            </a:extLst>
          </p:cNvPr>
          <p:cNvSpPr>
            <a:spLocks noGrp="1"/>
          </p:cNvSpPr>
          <p:nvPr>
            <p:ph type="dt" sz="half" idx="10"/>
          </p:nvPr>
        </p:nvSpPr>
        <p:spPr/>
        <p:txBody>
          <a:bodyPr/>
          <a:lstStyle/>
          <a:p>
            <a:fld id="{270ECB3D-C836-4B19-804A-923AF0CD88D1}" type="datetimeFigureOut">
              <a:rPr lang="en-US" smtClean="0"/>
              <a:t>4/18/2021</a:t>
            </a:fld>
            <a:endParaRPr lang="en-US"/>
          </a:p>
        </p:txBody>
      </p:sp>
      <p:sp>
        <p:nvSpPr>
          <p:cNvPr id="6" name="Footer Placeholder 5">
            <a:extLst>
              <a:ext uri="{FF2B5EF4-FFF2-40B4-BE49-F238E27FC236}">
                <a16:creationId xmlns:a16="http://schemas.microsoft.com/office/drawing/2014/main" id="{EF9B4F73-562E-4B5F-B5CD-AAA2C2888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21121-A7B2-4FD8-BD44-A20DB4A33897}"/>
              </a:ext>
            </a:extLst>
          </p:cNvPr>
          <p:cNvSpPr>
            <a:spLocks noGrp="1"/>
          </p:cNvSpPr>
          <p:nvPr>
            <p:ph type="sldNum" sz="quarter" idx="12"/>
          </p:nvPr>
        </p:nvSpPr>
        <p:spPr/>
        <p:txBody>
          <a:bodyPr/>
          <a:lstStyle/>
          <a:p>
            <a:fld id="{97483971-5CBC-43B9-B53D-570EB5F6AC1C}" type="slidenum">
              <a:rPr lang="en-US" smtClean="0"/>
              <a:t>‹#›</a:t>
            </a:fld>
            <a:endParaRPr lang="en-US"/>
          </a:p>
        </p:txBody>
      </p:sp>
    </p:spTree>
    <p:extLst>
      <p:ext uri="{BB962C8B-B14F-4D97-AF65-F5344CB8AC3E}">
        <p14:creationId xmlns:p14="http://schemas.microsoft.com/office/powerpoint/2010/main" val="7582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C16895-FE7B-49A8-B5D8-6C1982CE9D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79F437-CA97-40CE-812B-E09A1B7E3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9A19C-A905-4A39-985D-FCF2A9C31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ECB3D-C836-4B19-804A-923AF0CD88D1}" type="datetimeFigureOut">
              <a:rPr lang="en-US" smtClean="0"/>
              <a:t>4/18/2021</a:t>
            </a:fld>
            <a:endParaRPr lang="en-US"/>
          </a:p>
        </p:txBody>
      </p:sp>
      <p:sp>
        <p:nvSpPr>
          <p:cNvPr id="5" name="Footer Placeholder 4">
            <a:extLst>
              <a:ext uri="{FF2B5EF4-FFF2-40B4-BE49-F238E27FC236}">
                <a16:creationId xmlns:a16="http://schemas.microsoft.com/office/drawing/2014/main" id="{61682FC4-35ED-45A1-B00F-6365161A28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1AF93-9B27-4733-9723-1F3CEEAEB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83971-5CBC-43B9-B53D-570EB5F6AC1C}" type="slidenum">
              <a:rPr lang="en-US" smtClean="0"/>
              <a:t>‹#›</a:t>
            </a:fld>
            <a:endParaRPr lang="en-US"/>
          </a:p>
        </p:txBody>
      </p:sp>
    </p:spTree>
    <p:extLst>
      <p:ext uri="{BB962C8B-B14F-4D97-AF65-F5344CB8AC3E}">
        <p14:creationId xmlns:p14="http://schemas.microsoft.com/office/powerpoint/2010/main" val="316129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2"/>
          <p:cNvSpPr txBox="1">
            <a:spLocks noGrp="1"/>
          </p:cNvSpPr>
          <p:nvPr>
            <p:ph type="title"/>
          </p:nvPr>
        </p:nvSpPr>
        <p:spPr>
          <a:xfrm>
            <a:off x="5838400" y="1613515"/>
            <a:ext cx="4844000" cy="1976400"/>
          </a:xfrm>
          <a:prstGeom prst="rect">
            <a:avLst/>
          </a:prstGeom>
        </p:spPr>
        <p:txBody>
          <a:bodyPr spcFirstLastPara="1" vert="horz" wrap="square" lIns="121900" tIns="121900" rIns="121900" bIns="121900" rtlCol="0" anchor="b" anchorCtr="0">
            <a:noAutofit/>
          </a:bodyPr>
          <a:lstStyle/>
          <a:p>
            <a:pPr algn="ctr"/>
            <a:r>
              <a:rPr lang="en" sz="5400" b="1" dirty="0">
                <a:latin typeface="Roboto Condensed" panose="02000000000000000000" pitchFamily="2" charset="0"/>
                <a:ea typeface="Roboto Condensed" panose="02000000000000000000" pitchFamily="2" charset="0"/>
              </a:rPr>
              <a:t>Pc Parts Picker</a:t>
            </a:r>
            <a:br>
              <a:rPr lang="en" sz="5400" b="1" dirty="0">
                <a:latin typeface="Roboto Condensed" panose="02000000000000000000" pitchFamily="2" charset="0"/>
                <a:ea typeface="Roboto Condensed" panose="02000000000000000000" pitchFamily="2" charset="0"/>
              </a:rPr>
            </a:br>
            <a:r>
              <a:rPr lang="en" sz="5400" b="1" dirty="0">
                <a:latin typeface="Roboto Condensed" panose="02000000000000000000" pitchFamily="2" charset="0"/>
                <a:ea typeface="Roboto Condensed" panose="02000000000000000000" pitchFamily="2" charset="0"/>
              </a:rPr>
              <a:t>Website</a:t>
            </a:r>
            <a:endParaRPr sz="5400" b="1" dirty="0">
              <a:highlight>
                <a:schemeClr val="dk2"/>
              </a:highlight>
              <a:latin typeface="Roboto Condensed" panose="02000000000000000000" pitchFamily="2" charset="0"/>
              <a:ea typeface="Roboto Condensed" panose="02000000000000000000" pitchFamily="2" charset="0"/>
            </a:endParaRPr>
          </a:p>
        </p:txBody>
      </p:sp>
      <p:sp>
        <p:nvSpPr>
          <p:cNvPr id="559" name="Google Shape;559;p32"/>
          <p:cNvSpPr txBox="1">
            <a:spLocks noGrp="1"/>
          </p:cNvSpPr>
          <p:nvPr>
            <p:ph type="subTitle" idx="1"/>
          </p:nvPr>
        </p:nvSpPr>
        <p:spPr>
          <a:xfrm>
            <a:off x="5838400" y="3589915"/>
            <a:ext cx="5393600" cy="1199600"/>
          </a:xfrm>
          <a:prstGeom prst="rect">
            <a:avLst/>
          </a:prstGeom>
        </p:spPr>
        <p:txBody>
          <a:bodyPr spcFirstLastPara="1" vert="horz" wrap="square" lIns="121900" tIns="121900" rIns="121900" bIns="121900" rtlCol="0" anchor="ctr" anchorCtr="0">
            <a:noAutofit/>
          </a:bodyPr>
          <a:lstStyle/>
          <a:p>
            <a:pPr marL="0" indent="0" algn="ctr">
              <a:buClr>
                <a:schemeClr val="dk1"/>
              </a:buClr>
              <a:buSzPts val="1100"/>
            </a:pPr>
            <a:r>
              <a:rPr lang="en-US" dirty="0">
                <a:latin typeface="Red Hat Text Medium" panose="02010603030201060303" pitchFamily="2" charset="0"/>
              </a:rPr>
              <a:t>By: Anton Miguel R. Cariño</a:t>
            </a:r>
            <a:endParaRPr dirty="0">
              <a:latin typeface="Red Hat Text Medium" panose="02010603030201060303" pitchFamily="2" charset="0"/>
            </a:endParaRPr>
          </a:p>
        </p:txBody>
      </p:sp>
      <p:pic>
        <p:nvPicPr>
          <p:cNvPr id="3" name="Picture 2">
            <a:extLst>
              <a:ext uri="{FF2B5EF4-FFF2-40B4-BE49-F238E27FC236}">
                <a16:creationId xmlns:a16="http://schemas.microsoft.com/office/drawing/2014/main" id="{65E3A13A-BB79-48FC-BE18-DBFC09C62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000" y="969713"/>
            <a:ext cx="4201350" cy="4201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29"/>
          <p:cNvSpPr/>
          <p:nvPr/>
        </p:nvSpPr>
        <p:spPr>
          <a:xfrm>
            <a:off x="7982081" y="2386494"/>
            <a:ext cx="3165200" cy="5752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121900" tIns="121900" rIns="121900" bIns="121900" anchor="ctr" anchorCtr="0">
            <a:noAutofit/>
          </a:bodyPr>
          <a:lstStyle/>
          <a:p>
            <a:endParaRPr sz="2400"/>
          </a:p>
        </p:txBody>
      </p:sp>
      <p:sp>
        <p:nvSpPr>
          <p:cNvPr id="440" name="Google Shape;440;p29"/>
          <p:cNvSpPr/>
          <p:nvPr/>
        </p:nvSpPr>
        <p:spPr>
          <a:xfrm>
            <a:off x="8005360" y="4550720"/>
            <a:ext cx="3165200" cy="5752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121900" tIns="121900" rIns="121900" bIns="121900" anchor="ctr" anchorCtr="0">
            <a:noAutofit/>
          </a:bodyPr>
          <a:lstStyle/>
          <a:p>
            <a:endParaRPr sz="2400"/>
          </a:p>
        </p:txBody>
      </p:sp>
      <p:sp>
        <p:nvSpPr>
          <p:cNvPr id="441" name="Google Shape;441;p29"/>
          <p:cNvSpPr/>
          <p:nvPr/>
        </p:nvSpPr>
        <p:spPr>
          <a:xfrm>
            <a:off x="1366994" y="4563233"/>
            <a:ext cx="3165200" cy="5752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121900" tIns="121900" rIns="121900" bIns="121900" anchor="ctr" anchorCtr="0">
            <a:noAutofit/>
          </a:bodyPr>
          <a:lstStyle/>
          <a:p>
            <a:endParaRPr sz="2400"/>
          </a:p>
        </p:txBody>
      </p:sp>
      <p:sp>
        <p:nvSpPr>
          <p:cNvPr id="442" name="Google Shape;442;p29"/>
          <p:cNvSpPr/>
          <p:nvPr/>
        </p:nvSpPr>
        <p:spPr>
          <a:xfrm>
            <a:off x="1351878" y="2401367"/>
            <a:ext cx="3165200" cy="5752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121900" tIns="121900" rIns="121900" bIns="121900" anchor="ctr" anchorCtr="0">
            <a:noAutofit/>
          </a:bodyPr>
          <a:lstStyle/>
          <a:p>
            <a:endParaRPr sz="2400"/>
          </a:p>
        </p:txBody>
      </p:sp>
      <p:sp>
        <p:nvSpPr>
          <p:cNvPr id="443" name="Google Shape;443;p29"/>
          <p:cNvSpPr txBox="1">
            <a:spLocks noGrp="1"/>
          </p:cNvSpPr>
          <p:nvPr>
            <p:ph type="title"/>
          </p:nvPr>
        </p:nvSpPr>
        <p:spPr>
          <a:xfrm>
            <a:off x="900533" y="567241"/>
            <a:ext cx="10272000" cy="763600"/>
          </a:xfrm>
          <a:prstGeom prst="rect">
            <a:avLst/>
          </a:prstGeom>
        </p:spPr>
        <p:txBody>
          <a:bodyPr spcFirstLastPara="1" vert="horz" wrap="square" lIns="121900" tIns="121900" rIns="121900" bIns="121900" rtlCol="0" anchor="t" anchorCtr="0">
            <a:noAutofit/>
          </a:bodyPr>
          <a:lstStyle/>
          <a:p>
            <a:r>
              <a:rPr lang="en" b="1" dirty="0">
                <a:latin typeface="Red Hat Text" panose="02010503040201060303" pitchFamily="2" charset="0"/>
              </a:rPr>
              <a:t>OBJECTIVES</a:t>
            </a:r>
            <a:endParaRPr b="1" dirty="0">
              <a:latin typeface="Red Hat Text" panose="02010503040201060303" pitchFamily="2" charset="0"/>
            </a:endParaRPr>
          </a:p>
        </p:txBody>
      </p:sp>
      <p:sp>
        <p:nvSpPr>
          <p:cNvPr id="444" name="Google Shape;444;p29"/>
          <p:cNvSpPr txBox="1">
            <a:spLocks noGrp="1"/>
          </p:cNvSpPr>
          <p:nvPr>
            <p:ph type="subTitle" idx="1"/>
          </p:nvPr>
        </p:nvSpPr>
        <p:spPr>
          <a:xfrm>
            <a:off x="1366994" y="3379510"/>
            <a:ext cx="3338400" cy="763600"/>
          </a:xfrm>
          <a:prstGeom prst="rect">
            <a:avLst/>
          </a:prstGeom>
        </p:spPr>
        <p:txBody>
          <a:bodyPr spcFirstLastPara="1" vert="horz" wrap="square" lIns="121900" tIns="121900" rIns="121900" bIns="121900" rtlCol="0" anchor="ctr" anchorCtr="0">
            <a:noAutofit/>
          </a:bodyPr>
          <a:lstStyle/>
          <a:p>
            <a:pPr marL="0" indent="0"/>
            <a:r>
              <a:rPr lang="en" dirty="0"/>
              <a:t>Free to pick parts and build own’s desired PC</a:t>
            </a:r>
            <a:endParaRPr dirty="0"/>
          </a:p>
        </p:txBody>
      </p:sp>
      <p:sp>
        <p:nvSpPr>
          <p:cNvPr id="445" name="Google Shape;445;p29"/>
          <p:cNvSpPr txBox="1">
            <a:spLocks noGrp="1"/>
          </p:cNvSpPr>
          <p:nvPr>
            <p:ph type="title" idx="2"/>
          </p:nvPr>
        </p:nvSpPr>
        <p:spPr>
          <a:xfrm>
            <a:off x="-45774" y="2325333"/>
            <a:ext cx="1805200" cy="7636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446" name="Google Shape;446;p29"/>
          <p:cNvSpPr txBox="1">
            <a:spLocks noGrp="1"/>
          </p:cNvSpPr>
          <p:nvPr>
            <p:ph type="subTitle" idx="3"/>
          </p:nvPr>
        </p:nvSpPr>
        <p:spPr>
          <a:xfrm>
            <a:off x="1366994" y="2388967"/>
            <a:ext cx="2732400" cy="575200"/>
          </a:xfrm>
          <a:prstGeom prst="rect">
            <a:avLst/>
          </a:prstGeom>
        </p:spPr>
        <p:txBody>
          <a:bodyPr spcFirstLastPara="1" vert="horz" wrap="square" lIns="121900" tIns="121900" rIns="121900" bIns="121900" rtlCol="0" anchor="ctr" anchorCtr="0">
            <a:noAutofit/>
          </a:bodyPr>
          <a:lstStyle/>
          <a:p>
            <a:pPr marL="0" indent="0"/>
            <a:r>
              <a:rPr lang="en" dirty="0"/>
              <a:t>Parts Picking</a:t>
            </a:r>
            <a:endParaRPr dirty="0"/>
          </a:p>
        </p:txBody>
      </p:sp>
      <p:sp>
        <p:nvSpPr>
          <p:cNvPr id="447" name="Google Shape;447;p29"/>
          <p:cNvSpPr txBox="1">
            <a:spLocks noGrp="1"/>
          </p:cNvSpPr>
          <p:nvPr>
            <p:ph type="title" idx="4"/>
          </p:nvPr>
        </p:nvSpPr>
        <p:spPr>
          <a:xfrm>
            <a:off x="6584429" y="2361974"/>
            <a:ext cx="1805200" cy="763600"/>
          </a:xfrm>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448" name="Google Shape;448;p29"/>
          <p:cNvSpPr txBox="1">
            <a:spLocks noGrp="1"/>
          </p:cNvSpPr>
          <p:nvPr>
            <p:ph type="subTitle" idx="5"/>
          </p:nvPr>
        </p:nvSpPr>
        <p:spPr>
          <a:xfrm>
            <a:off x="8007333" y="3335537"/>
            <a:ext cx="3338400" cy="763600"/>
          </a:xfrm>
          <a:prstGeom prst="rect">
            <a:avLst/>
          </a:prstGeom>
        </p:spPr>
        <p:txBody>
          <a:bodyPr spcFirstLastPara="1" vert="horz" wrap="square" lIns="121900" tIns="121900" rIns="121900" bIns="121900" rtlCol="0" anchor="ctr" anchorCtr="0">
            <a:noAutofit/>
          </a:bodyPr>
          <a:lstStyle/>
          <a:p>
            <a:pPr marL="0" indent="0">
              <a:buClr>
                <a:schemeClr val="dk1"/>
              </a:buClr>
              <a:buSzPts val="1100"/>
            </a:pPr>
            <a:r>
              <a:rPr lang="en-US" dirty="0"/>
              <a:t>Shows the prices of desired parts, varies from chosen store</a:t>
            </a:r>
            <a:endParaRPr dirty="0"/>
          </a:p>
        </p:txBody>
      </p:sp>
      <p:sp>
        <p:nvSpPr>
          <p:cNvPr id="449" name="Google Shape;449;p29"/>
          <p:cNvSpPr txBox="1">
            <a:spLocks noGrp="1"/>
          </p:cNvSpPr>
          <p:nvPr>
            <p:ph type="subTitle" idx="6"/>
          </p:nvPr>
        </p:nvSpPr>
        <p:spPr>
          <a:xfrm>
            <a:off x="8007333" y="2401367"/>
            <a:ext cx="2732400" cy="575200"/>
          </a:xfrm>
          <a:prstGeom prst="rect">
            <a:avLst/>
          </a:prstGeom>
        </p:spPr>
        <p:txBody>
          <a:bodyPr spcFirstLastPara="1" vert="horz" wrap="square" lIns="121900" tIns="121900" rIns="121900" bIns="121900" rtlCol="0" anchor="ctr" anchorCtr="0">
            <a:noAutofit/>
          </a:bodyPr>
          <a:lstStyle/>
          <a:p>
            <a:pPr marL="0" indent="0"/>
            <a:r>
              <a:rPr lang="en" dirty="0"/>
              <a:t>Price Check</a:t>
            </a:r>
            <a:endParaRPr dirty="0"/>
          </a:p>
        </p:txBody>
      </p:sp>
      <p:sp>
        <p:nvSpPr>
          <p:cNvPr id="450" name="Google Shape;450;p29"/>
          <p:cNvSpPr txBox="1">
            <a:spLocks noGrp="1"/>
          </p:cNvSpPr>
          <p:nvPr>
            <p:ph type="title" idx="7"/>
          </p:nvPr>
        </p:nvSpPr>
        <p:spPr>
          <a:xfrm>
            <a:off x="-45774" y="4515598"/>
            <a:ext cx="1805200" cy="763600"/>
          </a:xfrm>
          <a:prstGeom prst="rect">
            <a:avLst/>
          </a:prstGeom>
        </p:spPr>
        <p:txBody>
          <a:bodyPr spcFirstLastPara="1" vert="horz" wrap="square" lIns="121900" tIns="121900" rIns="121900" bIns="121900" rtlCol="0" anchor="ctr" anchorCtr="0">
            <a:noAutofit/>
          </a:bodyPr>
          <a:lstStyle/>
          <a:p>
            <a:r>
              <a:rPr lang="en" dirty="0"/>
              <a:t>03</a:t>
            </a:r>
            <a:endParaRPr dirty="0"/>
          </a:p>
        </p:txBody>
      </p:sp>
      <p:sp>
        <p:nvSpPr>
          <p:cNvPr id="451" name="Google Shape;451;p29"/>
          <p:cNvSpPr txBox="1">
            <a:spLocks noGrp="1"/>
          </p:cNvSpPr>
          <p:nvPr>
            <p:ph type="subTitle" idx="8"/>
          </p:nvPr>
        </p:nvSpPr>
        <p:spPr>
          <a:xfrm>
            <a:off x="1366994" y="5419963"/>
            <a:ext cx="3338400" cy="763600"/>
          </a:xfrm>
          <a:prstGeom prst="rect">
            <a:avLst/>
          </a:prstGeom>
        </p:spPr>
        <p:txBody>
          <a:bodyPr spcFirstLastPara="1" vert="horz" wrap="square" lIns="121900" tIns="121900" rIns="121900" bIns="121900" rtlCol="0" anchor="ctr" anchorCtr="0">
            <a:noAutofit/>
          </a:bodyPr>
          <a:lstStyle/>
          <a:p>
            <a:pPr marL="0" indent="0">
              <a:buClr>
                <a:schemeClr val="dk1"/>
              </a:buClr>
              <a:buSzPts val="1100"/>
            </a:pPr>
            <a:r>
              <a:rPr lang="en" sz="2400" dirty="0"/>
              <a:t>Selection of parts shows which is compatible with each other</a:t>
            </a:r>
            <a:endParaRPr sz="2400" dirty="0"/>
          </a:p>
        </p:txBody>
      </p:sp>
      <p:sp>
        <p:nvSpPr>
          <p:cNvPr id="452" name="Google Shape;452;p29"/>
          <p:cNvSpPr txBox="1">
            <a:spLocks noGrp="1"/>
          </p:cNvSpPr>
          <p:nvPr>
            <p:ph type="subTitle" idx="9"/>
          </p:nvPr>
        </p:nvSpPr>
        <p:spPr>
          <a:xfrm>
            <a:off x="1336145" y="4546053"/>
            <a:ext cx="2732400" cy="575200"/>
          </a:xfrm>
          <a:prstGeom prst="rect">
            <a:avLst/>
          </a:prstGeom>
        </p:spPr>
        <p:txBody>
          <a:bodyPr spcFirstLastPara="1" vert="horz" wrap="square" lIns="121900" tIns="121900" rIns="121900" bIns="121900" rtlCol="0" anchor="ctr" anchorCtr="0">
            <a:noAutofit/>
          </a:bodyPr>
          <a:lstStyle/>
          <a:p>
            <a:pPr marL="0" indent="0"/>
            <a:r>
              <a:rPr lang="en" dirty="0"/>
              <a:t>Compatibility</a:t>
            </a:r>
            <a:endParaRPr dirty="0"/>
          </a:p>
        </p:txBody>
      </p:sp>
      <p:sp>
        <p:nvSpPr>
          <p:cNvPr id="453" name="Google Shape;453;p29"/>
          <p:cNvSpPr txBox="1">
            <a:spLocks noGrp="1"/>
          </p:cNvSpPr>
          <p:nvPr>
            <p:ph type="title" idx="13"/>
          </p:nvPr>
        </p:nvSpPr>
        <p:spPr>
          <a:xfrm>
            <a:off x="6673906" y="4523708"/>
            <a:ext cx="1805200" cy="763600"/>
          </a:xfrm>
          <a:prstGeom prst="rect">
            <a:avLst/>
          </a:prstGeom>
        </p:spPr>
        <p:txBody>
          <a:bodyPr spcFirstLastPara="1" vert="horz" wrap="square" lIns="121900" tIns="121900" rIns="121900" bIns="121900" rtlCol="0" anchor="ctr" anchorCtr="0">
            <a:noAutofit/>
          </a:bodyPr>
          <a:lstStyle/>
          <a:p>
            <a:r>
              <a:rPr lang="en" dirty="0"/>
              <a:t>04</a:t>
            </a:r>
            <a:endParaRPr dirty="0"/>
          </a:p>
        </p:txBody>
      </p:sp>
      <p:sp>
        <p:nvSpPr>
          <p:cNvPr id="454" name="Google Shape;454;p29"/>
          <p:cNvSpPr txBox="1">
            <a:spLocks noGrp="1"/>
          </p:cNvSpPr>
          <p:nvPr>
            <p:ph type="subTitle" idx="14"/>
          </p:nvPr>
        </p:nvSpPr>
        <p:spPr>
          <a:xfrm>
            <a:off x="8007333" y="5342533"/>
            <a:ext cx="3338400" cy="763600"/>
          </a:xfrm>
          <a:prstGeom prst="rect">
            <a:avLst/>
          </a:prstGeom>
        </p:spPr>
        <p:txBody>
          <a:bodyPr spcFirstLastPara="1" vert="horz" wrap="square" lIns="121900" tIns="121900" rIns="121900" bIns="121900" rtlCol="0" anchor="ctr" anchorCtr="0">
            <a:noAutofit/>
          </a:bodyPr>
          <a:lstStyle/>
          <a:p>
            <a:pPr marL="0" indent="0">
              <a:buClr>
                <a:schemeClr val="dk1"/>
              </a:buClr>
              <a:buSzPts val="1100"/>
            </a:pPr>
            <a:r>
              <a:rPr lang="en-US" sz="2400" dirty="0"/>
              <a:t>Able too see if the desired part is available in the store selection</a:t>
            </a:r>
            <a:endParaRPr sz="2400" dirty="0"/>
          </a:p>
        </p:txBody>
      </p:sp>
      <p:sp>
        <p:nvSpPr>
          <p:cNvPr id="455" name="Google Shape;455;p29"/>
          <p:cNvSpPr txBox="1">
            <a:spLocks noGrp="1"/>
          </p:cNvSpPr>
          <p:nvPr>
            <p:ph type="subTitle" idx="15"/>
          </p:nvPr>
        </p:nvSpPr>
        <p:spPr>
          <a:xfrm>
            <a:off x="8007333" y="4551617"/>
            <a:ext cx="2732400" cy="575200"/>
          </a:xfrm>
          <a:prstGeom prst="rect">
            <a:avLst/>
          </a:prstGeom>
        </p:spPr>
        <p:txBody>
          <a:bodyPr spcFirstLastPara="1" vert="horz" wrap="square" lIns="121900" tIns="121900" rIns="121900" bIns="121900" rtlCol="0" anchor="ctr" anchorCtr="0">
            <a:noAutofit/>
          </a:bodyPr>
          <a:lstStyle/>
          <a:p>
            <a:pPr marL="0" indent="0"/>
            <a:r>
              <a:rPr lang="en" dirty="0"/>
              <a:t>Availability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960000" y="609381"/>
            <a:ext cx="10272000" cy="763600"/>
          </a:xfrm>
          <a:prstGeom prst="rect">
            <a:avLst/>
          </a:prstGeom>
        </p:spPr>
        <p:txBody>
          <a:bodyPr spcFirstLastPara="1" vert="horz" wrap="square" lIns="121900" tIns="121900" rIns="121900" bIns="121900" rtlCol="0" anchor="t" anchorCtr="0">
            <a:noAutofit/>
          </a:bodyPr>
          <a:lstStyle/>
          <a:p>
            <a:r>
              <a:rPr lang="en" b="1" dirty="0">
                <a:latin typeface="Red Hat Text Medium" panose="02010603030201060303" pitchFamily="2" charset="0"/>
              </a:rPr>
              <a:t>CONCEPT</a:t>
            </a:r>
            <a:endParaRPr b="1" dirty="0">
              <a:latin typeface="Red Hat Text Medium" panose="02010603030201060303" pitchFamily="2" charset="0"/>
            </a:endParaRPr>
          </a:p>
        </p:txBody>
      </p:sp>
      <p:sp>
        <p:nvSpPr>
          <p:cNvPr id="674" name="Google Shape;674;p38"/>
          <p:cNvSpPr txBox="1">
            <a:spLocks noGrp="1"/>
          </p:cNvSpPr>
          <p:nvPr>
            <p:ph type="subTitle" idx="4294967295"/>
          </p:nvPr>
        </p:nvSpPr>
        <p:spPr>
          <a:xfrm>
            <a:off x="1685551" y="2219967"/>
            <a:ext cx="2732400" cy="575200"/>
          </a:xfrm>
          <a:prstGeom prst="rect">
            <a:avLst/>
          </a:prstGeom>
        </p:spPr>
        <p:txBody>
          <a:bodyPr spcFirstLastPara="1" vert="horz" wrap="square" lIns="121900" tIns="121900" rIns="121900" bIns="121900" rtlCol="0" anchor="ctr" anchorCtr="0">
            <a:noAutofit/>
          </a:bodyPr>
          <a:lstStyle/>
          <a:p>
            <a:pPr marL="0" indent="0">
              <a:spcBef>
                <a:spcPts val="0"/>
              </a:spcBef>
              <a:buNone/>
            </a:pPr>
            <a:r>
              <a:rPr lang="en" sz="2667" dirty="0">
                <a:solidFill>
                  <a:schemeClr val="lt1"/>
                </a:solidFill>
                <a:latin typeface="Rubik Light"/>
                <a:ea typeface="Rubik Light"/>
                <a:cs typeface="Rubik Light"/>
                <a:sym typeface="Rubik Light"/>
              </a:rPr>
              <a:t>PROJECT 01</a:t>
            </a:r>
            <a:endParaRPr sz="2667" dirty="0">
              <a:solidFill>
                <a:schemeClr val="lt1"/>
              </a:solidFill>
              <a:latin typeface="Rubik Light"/>
              <a:ea typeface="Rubik Light"/>
              <a:cs typeface="Rubik Light"/>
              <a:sym typeface="Rubik Light"/>
            </a:endParaRPr>
          </a:p>
        </p:txBody>
      </p:sp>
      <p:sp>
        <p:nvSpPr>
          <p:cNvPr id="675" name="Google Shape;675;p38"/>
          <p:cNvSpPr txBox="1">
            <a:spLocks noGrp="1"/>
          </p:cNvSpPr>
          <p:nvPr>
            <p:ph type="subTitle" idx="4294967295"/>
          </p:nvPr>
        </p:nvSpPr>
        <p:spPr>
          <a:xfrm>
            <a:off x="3170939" y="2473126"/>
            <a:ext cx="7917581" cy="3354810"/>
          </a:xfrm>
          <a:prstGeom prst="rect">
            <a:avLst/>
          </a:prstGeom>
        </p:spPr>
        <p:txBody>
          <a:bodyPr spcFirstLastPara="1" vert="horz" wrap="square" lIns="121900" tIns="121900" rIns="121900" bIns="121900" rtlCol="0" anchor="ctr" anchorCtr="0">
            <a:noAutofit/>
          </a:bodyPr>
          <a:lstStyle/>
          <a:p>
            <a:pPr marL="0" indent="0">
              <a:spcBef>
                <a:spcPts val="0"/>
              </a:spcBef>
              <a:spcAft>
                <a:spcPts val="1600"/>
              </a:spcAft>
              <a:buNone/>
            </a:pPr>
            <a:r>
              <a:rPr lang="en-US" dirty="0">
                <a:latin typeface="Roboto Condensed" panose="02000000000000000000" pitchFamily="2" charset="0"/>
                <a:ea typeface="Roboto Condensed" panose="02000000000000000000" pitchFamily="2" charset="0"/>
              </a:rPr>
              <a:t>The idea of being able to plan your desired pc build, without the need of opening tons of websites, just to search for which part is compatible with which, how much is the part in this store compared to other stores, or the availability of it. </a:t>
            </a:r>
          </a:p>
          <a:p>
            <a:pPr marL="0" indent="0">
              <a:spcBef>
                <a:spcPts val="0"/>
              </a:spcBef>
              <a:spcAft>
                <a:spcPts val="1600"/>
              </a:spcAft>
              <a:buNone/>
            </a:pPr>
            <a:r>
              <a:rPr lang="en-US" dirty="0">
                <a:latin typeface="Roboto Condensed" panose="02000000000000000000" pitchFamily="2" charset="0"/>
                <a:ea typeface="Roboto Condensed" panose="02000000000000000000" pitchFamily="2" charset="0"/>
              </a:rPr>
              <a:t>All done on a single website, providing you accurate information of your desired parts/peripherals on just one tab. Virtually creating your dream pc so you can plan ahead. This is what the Idea of pc parts picker website is built upon.</a:t>
            </a:r>
            <a:endParaRPr dirty="0">
              <a:latin typeface="Roboto Condensed" panose="02000000000000000000" pitchFamily="2" charset="0"/>
              <a:ea typeface="Roboto Condensed" panose="02000000000000000000" pitchFamily="2" charset="0"/>
            </a:endParaRPr>
          </a:p>
        </p:txBody>
      </p:sp>
      <p:sp>
        <p:nvSpPr>
          <p:cNvPr id="23" name="Google Shape;566;p33">
            <a:extLst>
              <a:ext uri="{FF2B5EF4-FFF2-40B4-BE49-F238E27FC236}">
                <a16:creationId xmlns:a16="http://schemas.microsoft.com/office/drawing/2014/main" id="{6F8BA81E-B4AE-4F55-984D-F55FE8A8B827}"/>
              </a:ext>
            </a:extLst>
          </p:cNvPr>
          <p:cNvSpPr/>
          <p:nvPr/>
        </p:nvSpPr>
        <p:spPr>
          <a:xfrm>
            <a:off x="1022055" y="2412530"/>
            <a:ext cx="1842839" cy="2826533"/>
          </a:xfrm>
          <a:prstGeom prst="roundRect">
            <a:avLst>
              <a:gd name="adj" fmla="val 7424"/>
            </a:avLst>
          </a:prstGeom>
          <a:noFill/>
          <a:ln w="28575" cap="flat" cmpd="sng">
            <a:solidFill>
              <a:srgbClr val="2D2E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570;p33">
            <a:extLst>
              <a:ext uri="{FF2B5EF4-FFF2-40B4-BE49-F238E27FC236}">
                <a16:creationId xmlns:a16="http://schemas.microsoft.com/office/drawing/2014/main" id="{7496D4D0-E030-494B-8331-9137F2EE9F2F}"/>
              </a:ext>
            </a:extLst>
          </p:cNvPr>
          <p:cNvGrpSpPr/>
          <p:nvPr/>
        </p:nvGrpSpPr>
        <p:grpSpPr>
          <a:xfrm>
            <a:off x="1328100" y="3210896"/>
            <a:ext cx="1230748" cy="1229799"/>
            <a:chOff x="4729682" y="1948422"/>
            <a:chExt cx="339393" cy="339131"/>
          </a:xfrm>
        </p:grpSpPr>
        <p:sp>
          <p:nvSpPr>
            <p:cNvPr id="25" name="Google Shape;571;p33">
              <a:extLst>
                <a:ext uri="{FF2B5EF4-FFF2-40B4-BE49-F238E27FC236}">
                  <a16:creationId xmlns:a16="http://schemas.microsoft.com/office/drawing/2014/main" id="{3862A7C0-3D48-45EC-BA8B-AF65230B5254}"/>
                </a:ext>
              </a:extLst>
            </p:cNvPr>
            <p:cNvSpPr/>
            <p:nvPr/>
          </p:nvSpPr>
          <p:spPr>
            <a:xfrm>
              <a:off x="4749645" y="2048521"/>
              <a:ext cx="302652" cy="178838"/>
            </a:xfrm>
            <a:custGeom>
              <a:avLst/>
              <a:gdLst/>
              <a:ahLst/>
              <a:cxnLst/>
              <a:rect l="l" t="t" r="r" b="b"/>
              <a:pathLst>
                <a:path w="13872" h="8197" extrusionOk="0">
                  <a:moveTo>
                    <a:pt x="12331" y="0"/>
                  </a:moveTo>
                  <a:cubicBezTo>
                    <a:pt x="12178" y="0"/>
                    <a:pt x="12022" y="26"/>
                    <a:pt x="11870" y="81"/>
                  </a:cubicBezTo>
                  <a:lnTo>
                    <a:pt x="9124" y="1076"/>
                  </a:lnTo>
                  <a:cubicBezTo>
                    <a:pt x="8567" y="1274"/>
                    <a:pt x="8236" y="1805"/>
                    <a:pt x="8236" y="2362"/>
                  </a:cubicBezTo>
                  <a:lnTo>
                    <a:pt x="1857" y="4683"/>
                  </a:lnTo>
                  <a:lnTo>
                    <a:pt x="1857" y="6380"/>
                  </a:lnTo>
                  <a:lnTo>
                    <a:pt x="0" y="6380"/>
                  </a:lnTo>
                  <a:lnTo>
                    <a:pt x="0" y="8197"/>
                  </a:lnTo>
                  <a:lnTo>
                    <a:pt x="4589" y="8197"/>
                  </a:lnTo>
                  <a:lnTo>
                    <a:pt x="4589" y="6380"/>
                  </a:lnTo>
                  <a:lnTo>
                    <a:pt x="2758" y="6380"/>
                  </a:lnTo>
                  <a:lnTo>
                    <a:pt x="2758" y="5332"/>
                  </a:lnTo>
                  <a:lnTo>
                    <a:pt x="8540" y="3224"/>
                  </a:lnTo>
                  <a:cubicBezTo>
                    <a:pt x="8807" y="3538"/>
                    <a:pt x="9191" y="3723"/>
                    <a:pt x="9592" y="3723"/>
                  </a:cubicBezTo>
                  <a:cubicBezTo>
                    <a:pt x="9750" y="3723"/>
                    <a:pt x="9909" y="3695"/>
                    <a:pt x="10066" y="3635"/>
                  </a:cubicBezTo>
                  <a:lnTo>
                    <a:pt x="12798" y="2654"/>
                  </a:lnTo>
                  <a:cubicBezTo>
                    <a:pt x="13500" y="2388"/>
                    <a:pt x="13871" y="1606"/>
                    <a:pt x="13620" y="890"/>
                  </a:cubicBezTo>
                  <a:cubicBezTo>
                    <a:pt x="13412" y="339"/>
                    <a:pt x="12887" y="0"/>
                    <a:pt x="12331" y="0"/>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2;p33">
              <a:extLst>
                <a:ext uri="{FF2B5EF4-FFF2-40B4-BE49-F238E27FC236}">
                  <a16:creationId xmlns:a16="http://schemas.microsoft.com/office/drawing/2014/main" id="{B7CAD409-E856-4C63-9983-0B224E6E09FA}"/>
                </a:ext>
              </a:extLst>
            </p:cNvPr>
            <p:cNvSpPr/>
            <p:nvPr/>
          </p:nvSpPr>
          <p:spPr>
            <a:xfrm>
              <a:off x="4750213" y="1948422"/>
              <a:ext cx="179122" cy="153944"/>
            </a:xfrm>
            <a:custGeom>
              <a:avLst/>
              <a:gdLst/>
              <a:ahLst/>
              <a:cxnLst/>
              <a:rect l="l" t="t" r="r" b="b"/>
              <a:pathLst>
                <a:path w="8210" h="7056" extrusionOk="0">
                  <a:moveTo>
                    <a:pt x="2732" y="1845"/>
                  </a:moveTo>
                  <a:lnTo>
                    <a:pt x="2732" y="2759"/>
                  </a:lnTo>
                  <a:lnTo>
                    <a:pt x="1831" y="2759"/>
                  </a:lnTo>
                  <a:lnTo>
                    <a:pt x="1831" y="1845"/>
                  </a:lnTo>
                  <a:close/>
                  <a:moveTo>
                    <a:pt x="4563" y="1845"/>
                  </a:moveTo>
                  <a:lnTo>
                    <a:pt x="4563" y="2759"/>
                  </a:lnTo>
                  <a:lnTo>
                    <a:pt x="3648" y="2759"/>
                  </a:lnTo>
                  <a:lnTo>
                    <a:pt x="3648" y="1845"/>
                  </a:lnTo>
                  <a:close/>
                  <a:moveTo>
                    <a:pt x="6380" y="1845"/>
                  </a:moveTo>
                  <a:lnTo>
                    <a:pt x="6380" y="2759"/>
                  </a:lnTo>
                  <a:lnTo>
                    <a:pt x="5464" y="2759"/>
                  </a:lnTo>
                  <a:lnTo>
                    <a:pt x="5464" y="1845"/>
                  </a:lnTo>
                  <a:close/>
                  <a:moveTo>
                    <a:pt x="1" y="1"/>
                  </a:moveTo>
                  <a:lnTo>
                    <a:pt x="1" y="4589"/>
                  </a:lnTo>
                  <a:lnTo>
                    <a:pt x="3913" y="4589"/>
                  </a:lnTo>
                  <a:lnTo>
                    <a:pt x="6380" y="7056"/>
                  </a:lnTo>
                  <a:lnTo>
                    <a:pt x="6380" y="4589"/>
                  </a:lnTo>
                  <a:lnTo>
                    <a:pt x="8210" y="4589"/>
                  </a:lnTo>
                  <a:lnTo>
                    <a:pt x="8210"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3;p33">
              <a:extLst>
                <a:ext uri="{FF2B5EF4-FFF2-40B4-BE49-F238E27FC236}">
                  <a16:creationId xmlns:a16="http://schemas.microsoft.com/office/drawing/2014/main" id="{079C6640-4352-42F0-8EEC-6A54A4B3E4C4}"/>
                </a:ext>
              </a:extLst>
            </p:cNvPr>
            <p:cNvSpPr/>
            <p:nvPr/>
          </p:nvSpPr>
          <p:spPr>
            <a:xfrm>
              <a:off x="4729682" y="2247322"/>
              <a:ext cx="339393" cy="40231"/>
            </a:xfrm>
            <a:custGeom>
              <a:avLst/>
              <a:gdLst/>
              <a:ahLst/>
              <a:cxnLst/>
              <a:rect l="l" t="t" r="r" b="b"/>
              <a:pathLst>
                <a:path w="15556" h="1844" extrusionOk="0">
                  <a:moveTo>
                    <a:pt x="1" y="0"/>
                  </a:moveTo>
                  <a:lnTo>
                    <a:pt x="1" y="1843"/>
                  </a:lnTo>
                  <a:lnTo>
                    <a:pt x="15556" y="1843"/>
                  </a:lnTo>
                  <a:lnTo>
                    <a:pt x="15556"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4;p33">
              <a:extLst>
                <a:ext uri="{FF2B5EF4-FFF2-40B4-BE49-F238E27FC236}">
                  <a16:creationId xmlns:a16="http://schemas.microsoft.com/office/drawing/2014/main" id="{40B2AB4D-1CF1-40F6-84E8-086E91F86635}"/>
                </a:ext>
              </a:extLst>
            </p:cNvPr>
            <p:cNvSpPr/>
            <p:nvPr/>
          </p:nvSpPr>
          <p:spPr>
            <a:xfrm>
              <a:off x="4988918" y="2187716"/>
              <a:ext cx="39664" cy="39642"/>
            </a:xfrm>
            <a:custGeom>
              <a:avLst/>
              <a:gdLst/>
              <a:ahLst/>
              <a:cxnLst/>
              <a:rect l="l" t="t" r="r" b="b"/>
              <a:pathLst>
                <a:path w="1818" h="1817" extrusionOk="0">
                  <a:moveTo>
                    <a:pt x="1" y="0"/>
                  </a:moveTo>
                  <a:lnTo>
                    <a:pt x="1" y="1817"/>
                  </a:lnTo>
                  <a:lnTo>
                    <a:pt x="1817" y="1817"/>
                  </a:lnTo>
                  <a:lnTo>
                    <a:pt x="1817"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9" name="Google Shape;1119;p41"/>
          <p:cNvSpPr txBox="1"/>
          <p:nvPr/>
        </p:nvSpPr>
        <p:spPr>
          <a:xfrm>
            <a:off x="960000" y="503000"/>
            <a:ext cx="5613600" cy="434000"/>
          </a:xfrm>
          <a:prstGeom prst="rect">
            <a:avLst/>
          </a:prstGeom>
          <a:noFill/>
          <a:ln>
            <a:noFill/>
          </a:ln>
        </p:spPr>
        <p:txBody>
          <a:bodyPr spcFirstLastPara="1" wrap="square" lIns="121900" tIns="121900" rIns="121900" bIns="121900" anchor="ctr" anchorCtr="0">
            <a:noAutofit/>
          </a:bodyPr>
          <a:lstStyle/>
          <a:p>
            <a:r>
              <a:rPr lang="en-US" sz="2400" b="1" dirty="0">
                <a:solidFill>
                  <a:srgbClr val="2D2E27"/>
                </a:solidFill>
                <a:latin typeface="Red Hat Text Medium" panose="02010603030201060303" pitchFamily="2" charset="0"/>
                <a:ea typeface="Rubik Light"/>
                <a:cs typeface="Rubik Light"/>
                <a:sym typeface="Rubik Light"/>
              </a:rPr>
              <a:t>Sample Mockup Design</a:t>
            </a:r>
            <a:endParaRPr sz="2400" b="1" dirty="0">
              <a:solidFill>
                <a:srgbClr val="2D2E27"/>
              </a:solidFill>
              <a:latin typeface="Red Hat Text Medium" panose="02010603030201060303" pitchFamily="2" charset="0"/>
              <a:ea typeface="Rubik Light"/>
              <a:cs typeface="Rubik Light"/>
              <a:sym typeface="Rubik Light"/>
            </a:endParaRPr>
          </a:p>
        </p:txBody>
      </p:sp>
      <p:pic>
        <p:nvPicPr>
          <p:cNvPr id="5" name="Picture 4">
            <a:extLst>
              <a:ext uri="{FF2B5EF4-FFF2-40B4-BE49-F238E27FC236}">
                <a16:creationId xmlns:a16="http://schemas.microsoft.com/office/drawing/2014/main" id="{8C2E18F9-0831-402A-9337-220839EDC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692" y="1412645"/>
            <a:ext cx="7944616" cy="47399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170</Words>
  <Application>Microsoft Office PowerPoint</Application>
  <PresentationFormat>Widescreen</PresentationFormat>
  <Paragraphs>20</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Calibri Light</vt:lpstr>
      <vt:lpstr>Red Hat Text</vt:lpstr>
      <vt:lpstr>Red Hat Text Medium</vt:lpstr>
      <vt:lpstr>Roboto Condensed</vt:lpstr>
      <vt:lpstr>Rubik Light</vt:lpstr>
      <vt:lpstr>Office Theme</vt:lpstr>
      <vt:lpstr>Pc Parts Picker Website</vt:lpstr>
      <vt:lpstr>OBJECTIVES</vt:lpstr>
      <vt:lpstr>CONCEPT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Parts Picker Website</dc:title>
  <dc:creator>Tonyo</dc:creator>
  <cp:lastModifiedBy>Tonyo</cp:lastModifiedBy>
  <cp:revision>9</cp:revision>
  <dcterms:created xsi:type="dcterms:W3CDTF">2021-04-18T11:21:53Z</dcterms:created>
  <dcterms:modified xsi:type="dcterms:W3CDTF">2021-04-18T14:28:58Z</dcterms:modified>
</cp:coreProperties>
</file>