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4" r:id="rId5"/>
    <p:sldId id="315" r:id="rId6"/>
    <p:sldId id="302" r:id="rId7"/>
    <p:sldId id="314" r:id="rId8"/>
    <p:sldId id="332" r:id="rId9"/>
    <p:sldId id="294" r:id="rId10"/>
    <p:sldId id="330" r:id="rId11"/>
    <p:sldId id="331" r:id="rId12"/>
    <p:sldId id="326" r:id="rId13"/>
    <p:sldId id="336" r:id="rId14"/>
    <p:sldId id="333" r:id="rId15"/>
    <p:sldId id="335" r:id="rId16"/>
    <p:sldId id="312" r:id="rId17"/>
    <p:sldId id="3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3966F-FB27-4C48-8532-49D47D4E54F5}" v="3438" dt="2023-08-08T23:10:53.346"/>
    <p1510:client id="{474069D9-DA60-411C-92F2-50E0027465D3}" v="487" dt="2023-08-08T19:08:03.319"/>
    <p1510:client id="{6C172C2C-DA4D-44D6-9D4F-D5727EBA3CAC}" v="784" dt="2023-08-07T23:46:31.673"/>
    <p1510:client id="{A9B60A78-1754-4B84-AF0A-476320C5EFC7}" v="863" dt="2023-08-08T16:55:36.569"/>
    <p1510:client id="{C6E21E39-DF3D-4EA5-B7FD-5E8BA0CB438C}" v="229" dt="2023-08-08T00:21:12.971"/>
    <p1510:client id="{C720E784-13B4-4174-A5BA-5B1A658CE995}" v="342" dt="2023-08-08T23:00:50.774"/>
    <p1510:client id="{DD1D77B4-6DCF-449F-B8C2-5FA907F75350}" v="158" dt="2023-08-08T01:25:04.963"/>
    <p1510:client id="{EFB29719-0FF3-4AAB-A533-C17F8F2E68D1}" v="400" dt="2023-08-08T20:38:08.578"/>
    <p1510:client id="{FED8F790-D1F7-4B9B-A408-443DA97DE63A}" v="337" dt="2023-08-07T23:30:14.956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d hyman" userId="30e1c5742cf15689" providerId="Windows Live" clId="Web-{C6E21E39-DF3D-4EA5-B7FD-5E8BA0CB438C}"/>
    <pc:docChg chg="modSld">
      <pc:chgData name="reid hyman" userId="30e1c5742cf15689" providerId="Windows Live" clId="Web-{C6E21E39-DF3D-4EA5-B7FD-5E8BA0CB438C}" dt="2023-08-08T00:21:12.971" v="222" actId="1076"/>
      <pc:docMkLst>
        <pc:docMk/>
      </pc:docMkLst>
      <pc:sldChg chg="modSp">
        <pc:chgData name="reid hyman" userId="30e1c5742cf15689" providerId="Windows Live" clId="Web-{C6E21E39-DF3D-4EA5-B7FD-5E8BA0CB438C}" dt="2023-08-08T00:12:41.918" v="221" actId="20577"/>
        <pc:sldMkLst>
          <pc:docMk/>
          <pc:sldMk cId="1856314060" sldId="314"/>
        </pc:sldMkLst>
        <pc:spChg chg="mod">
          <ac:chgData name="reid hyman" userId="30e1c5742cf15689" providerId="Windows Live" clId="Web-{C6E21E39-DF3D-4EA5-B7FD-5E8BA0CB438C}" dt="2023-08-08T00:12:41.918" v="221" actId="20577"/>
          <ac:spMkLst>
            <pc:docMk/>
            <pc:sldMk cId="1856314060" sldId="314"/>
            <ac:spMk id="7" creationId="{F44673B4-C0B9-43A0-B642-C8D78A87A514}"/>
          </ac:spMkLst>
        </pc:spChg>
      </pc:sldChg>
      <pc:sldChg chg="modSp">
        <pc:chgData name="reid hyman" userId="30e1c5742cf15689" providerId="Windows Live" clId="Web-{C6E21E39-DF3D-4EA5-B7FD-5E8BA0CB438C}" dt="2023-08-08T00:21:12.971" v="222" actId="1076"/>
        <pc:sldMkLst>
          <pc:docMk/>
          <pc:sldMk cId="2853017849" sldId="335"/>
        </pc:sldMkLst>
        <pc:spChg chg="mod">
          <ac:chgData name="reid hyman" userId="30e1c5742cf15689" providerId="Windows Live" clId="Web-{C6E21E39-DF3D-4EA5-B7FD-5E8BA0CB438C}" dt="2023-08-07T23:59:35.143" v="180" actId="20577"/>
          <ac:spMkLst>
            <pc:docMk/>
            <pc:sldMk cId="2853017849" sldId="335"/>
            <ac:spMk id="3" creationId="{8B63AEBC-C77A-D86B-6E38-9FAB71C162AD}"/>
          </ac:spMkLst>
        </pc:spChg>
        <pc:spChg chg="mod">
          <ac:chgData name="reid hyman" userId="30e1c5742cf15689" providerId="Windows Live" clId="Web-{C6E21E39-DF3D-4EA5-B7FD-5E8BA0CB438C}" dt="2023-08-07T23:58:35.048" v="165" actId="20577"/>
          <ac:spMkLst>
            <pc:docMk/>
            <pc:sldMk cId="2853017849" sldId="335"/>
            <ac:spMk id="4" creationId="{39E7CFD0-45D6-B823-638F-4A05E0CBF33F}"/>
          </ac:spMkLst>
        </pc:spChg>
        <pc:spChg chg="mod">
          <ac:chgData name="reid hyman" userId="30e1c5742cf15689" providerId="Windows Live" clId="Web-{C6E21E39-DF3D-4EA5-B7FD-5E8BA0CB438C}" dt="2023-08-07T23:57:50.282" v="159" actId="20577"/>
          <ac:spMkLst>
            <pc:docMk/>
            <pc:sldMk cId="2853017849" sldId="335"/>
            <ac:spMk id="17" creationId="{90CFB96E-1666-DBC0-D3F4-A52A4487AC30}"/>
          </ac:spMkLst>
        </pc:spChg>
        <pc:picChg chg="mod">
          <ac:chgData name="reid hyman" userId="30e1c5742cf15689" providerId="Windows Live" clId="Web-{C6E21E39-DF3D-4EA5-B7FD-5E8BA0CB438C}" dt="2023-08-08T00:21:12.971" v="222" actId="1076"/>
          <ac:picMkLst>
            <pc:docMk/>
            <pc:sldMk cId="2853017849" sldId="335"/>
            <ac:picMk id="11" creationId="{F1C16F9E-C4A0-3C42-5C12-89A96FF2D8D7}"/>
          </ac:picMkLst>
        </pc:picChg>
      </pc:sldChg>
    </pc:docChg>
  </pc:docChgLst>
  <pc:docChgLst>
    <pc:chgData name="Guest User" providerId="Windows Live" clId="Web-{FED8F790-D1F7-4B9B-A408-443DA97DE63A}"/>
    <pc:docChg chg="addSld modSld">
      <pc:chgData name="Guest User" userId="" providerId="Windows Live" clId="Web-{FED8F790-D1F7-4B9B-A408-443DA97DE63A}" dt="2023-08-07T23:30:14.956" v="334"/>
      <pc:docMkLst>
        <pc:docMk/>
      </pc:docMkLst>
      <pc:sldChg chg="addSp delSp modSp mod setBg">
        <pc:chgData name="Guest User" userId="" providerId="Windows Live" clId="Web-{FED8F790-D1F7-4B9B-A408-443DA97DE63A}" dt="2023-08-07T23:30:14.956" v="334"/>
        <pc:sldMkLst>
          <pc:docMk/>
          <pc:sldMk cId="4101399790" sldId="326"/>
        </pc:sldMkLst>
        <pc:spChg chg="mod">
          <ac:chgData name="Guest User" userId="" providerId="Windows Live" clId="Web-{FED8F790-D1F7-4B9B-A408-443DA97DE63A}" dt="2023-08-07T22:52:36.130" v="105" actId="1076"/>
          <ac:spMkLst>
            <pc:docMk/>
            <pc:sldMk cId="4101399790" sldId="326"/>
            <ac:spMk id="2" creationId="{733AD71F-DA66-44DD-B812-447839E534FB}"/>
          </ac:spMkLst>
        </pc:spChg>
        <pc:spChg chg="mod">
          <ac:chgData name="Guest User" userId="" providerId="Windows Live" clId="Web-{FED8F790-D1F7-4B9B-A408-443DA97DE63A}" dt="2023-08-07T22:50:37.299" v="75"/>
          <ac:spMkLst>
            <pc:docMk/>
            <pc:sldMk cId="4101399790" sldId="326"/>
            <ac:spMk id="3" creationId="{A7CF27D1-2BD8-40D7-A92B-834F8A4F76F0}"/>
          </ac:spMkLst>
        </pc:spChg>
        <pc:spChg chg="mod">
          <ac:chgData name="Guest User" userId="" providerId="Windows Live" clId="Web-{FED8F790-D1F7-4B9B-A408-443DA97DE63A}" dt="2023-08-07T22:50:37.299" v="75"/>
          <ac:spMkLst>
            <pc:docMk/>
            <pc:sldMk cId="4101399790" sldId="326"/>
            <ac:spMk id="4" creationId="{290F2B13-F976-4C2D-883C-E495CDF04ACA}"/>
          </ac:spMkLst>
        </pc:spChg>
        <pc:spChg chg="mod">
          <ac:chgData name="Guest User" userId="" providerId="Windows Live" clId="Web-{FED8F790-D1F7-4B9B-A408-443DA97DE63A}" dt="2023-08-07T23:17:20.388" v="214" actId="20577"/>
          <ac:spMkLst>
            <pc:docMk/>
            <pc:sldMk cId="4101399790" sldId="326"/>
            <ac:spMk id="5" creationId="{C0CA4A65-0235-4CB2-B09E-4E2D8F223034}"/>
          </ac:spMkLst>
        </pc:spChg>
        <pc:spChg chg="del mod">
          <ac:chgData name="Guest User" userId="" providerId="Windows Live" clId="Web-{FED8F790-D1F7-4B9B-A408-443DA97DE63A}" dt="2023-08-07T22:44:52.368" v="28"/>
          <ac:spMkLst>
            <pc:docMk/>
            <pc:sldMk cId="4101399790" sldId="326"/>
            <ac:spMk id="7" creationId="{48461F53-81E4-4F48-8B4D-56B6013B1088}"/>
          </ac:spMkLst>
        </pc:spChg>
        <pc:spChg chg="del mod ord">
          <ac:chgData name="Guest User" userId="" providerId="Windows Live" clId="Web-{FED8F790-D1F7-4B9B-A408-443DA97DE63A}" dt="2023-08-07T22:51:57.176" v="93"/>
          <ac:spMkLst>
            <pc:docMk/>
            <pc:sldMk cId="4101399790" sldId="326"/>
            <ac:spMk id="8" creationId="{17DE5458-0766-49A5-8982-EF9557A6BB94}"/>
          </ac:spMkLst>
        </pc:spChg>
        <pc:spChg chg="add mod">
          <ac:chgData name="Guest User" userId="" providerId="Windows Live" clId="Web-{FED8F790-D1F7-4B9B-A408-443DA97DE63A}" dt="2023-08-07T23:13:48.867" v="179" actId="1076"/>
          <ac:spMkLst>
            <pc:docMk/>
            <pc:sldMk cId="4101399790" sldId="326"/>
            <ac:spMk id="9" creationId="{5772A3A7-BEC5-65D8-3963-9A07EA5CFDAD}"/>
          </ac:spMkLst>
        </pc:spChg>
        <pc:spChg chg="add del mod">
          <ac:chgData name="Guest User" userId="" providerId="Windows Live" clId="Web-{FED8F790-D1F7-4B9B-A408-443DA97DE63A}" dt="2023-08-07T22:52:01.661" v="95"/>
          <ac:spMkLst>
            <pc:docMk/>
            <pc:sldMk cId="4101399790" sldId="326"/>
            <ac:spMk id="13" creationId="{3696118F-2794-2150-9754-27FB3112C50F}"/>
          </ac:spMkLst>
        </pc:spChg>
        <pc:spChg chg="add">
          <ac:chgData name="Guest User" userId="" providerId="Windows Live" clId="Web-{FED8F790-D1F7-4B9B-A408-443DA97DE63A}" dt="2023-08-07T22:50:37.299" v="75"/>
          <ac:spMkLst>
            <pc:docMk/>
            <pc:sldMk cId="4101399790" sldId="326"/>
            <ac:spMk id="14" creationId="{700E0F77-E936-4985-B7B1-B9823486AC33}"/>
          </ac:spMkLst>
        </pc:spChg>
        <pc:spChg chg="add">
          <ac:chgData name="Guest User" userId="" providerId="Windows Live" clId="Web-{FED8F790-D1F7-4B9B-A408-443DA97DE63A}" dt="2023-08-07T22:50:37.299" v="75"/>
          <ac:spMkLst>
            <pc:docMk/>
            <pc:sldMk cId="4101399790" sldId="326"/>
            <ac:spMk id="15" creationId="{95C8260E-968F-44E8-A823-ABB431311926}"/>
          </ac:spMkLst>
        </pc:spChg>
        <pc:spChg chg="add">
          <ac:chgData name="Guest User" userId="" providerId="Windows Live" clId="Web-{FED8F790-D1F7-4B9B-A408-443DA97DE63A}" dt="2023-08-07T22:50:37.299" v="75"/>
          <ac:spMkLst>
            <pc:docMk/>
            <pc:sldMk cId="4101399790" sldId="326"/>
            <ac:spMk id="16" creationId="{2C1BBA94-3F40-40AA-8BB9-E69E25E537C1}"/>
          </ac:spMkLst>
        </pc:spChg>
        <pc:spChg chg="add del">
          <ac:chgData name="Guest User" userId="" providerId="Windows Live" clId="Web-{FED8F790-D1F7-4B9B-A408-443DA97DE63A}" dt="2023-08-07T22:49:59.376" v="73"/>
          <ac:spMkLst>
            <pc:docMk/>
            <pc:sldMk cId="4101399790" sldId="326"/>
            <ac:spMk id="17" creationId="{73C994B4-9721-4148-9EEC-6793CECDE8DD}"/>
          </ac:spMkLst>
        </pc:spChg>
        <pc:spChg chg="add">
          <ac:chgData name="Guest User" userId="" providerId="Windows Live" clId="Web-{FED8F790-D1F7-4B9B-A408-443DA97DE63A}" dt="2023-08-07T22:50:37.299" v="75"/>
          <ac:spMkLst>
            <pc:docMk/>
            <pc:sldMk cId="4101399790" sldId="326"/>
            <ac:spMk id="18" creationId="{FE43805F-24A6-46A4-B19B-54F28347355C}"/>
          </ac:spMkLst>
        </pc:spChg>
        <pc:spChg chg="add del">
          <ac:chgData name="Guest User" userId="" providerId="Windows Live" clId="Web-{FED8F790-D1F7-4B9B-A408-443DA97DE63A}" dt="2023-08-07T22:49:59.376" v="73"/>
          <ac:spMkLst>
            <pc:docMk/>
            <pc:sldMk cId="4101399790" sldId="326"/>
            <ac:spMk id="19" creationId="{F9D95E49-763A-4886-B038-82F734740554}"/>
          </ac:spMkLst>
        </pc:spChg>
        <pc:spChg chg="add del">
          <ac:chgData name="Guest User" userId="" providerId="Windows Live" clId="Web-{FED8F790-D1F7-4B9B-A408-443DA97DE63A}" dt="2023-08-07T22:49:59.376" v="73"/>
          <ac:spMkLst>
            <pc:docMk/>
            <pc:sldMk cId="4101399790" sldId="326"/>
            <ac:spMk id="21" creationId="{E43DC68B-54DD-4053-BE4D-615259684357}"/>
          </ac:spMkLst>
        </pc:spChg>
        <pc:spChg chg="add del mod">
          <ac:chgData name="Guest User" userId="" providerId="Windows Live" clId="Web-{FED8F790-D1F7-4B9B-A408-443DA97DE63A}" dt="2023-08-07T22:52:31.849" v="104"/>
          <ac:spMkLst>
            <pc:docMk/>
            <pc:sldMk cId="4101399790" sldId="326"/>
            <ac:spMk id="22" creationId="{BDD16E97-49A1-57F8-D591-3F424FCEDE20}"/>
          </ac:spMkLst>
        </pc:spChg>
        <pc:spChg chg="add del">
          <ac:chgData name="Guest User" userId="" providerId="Windows Live" clId="Web-{FED8F790-D1F7-4B9B-A408-443DA97DE63A}" dt="2023-08-07T22:49:59.376" v="73"/>
          <ac:spMkLst>
            <pc:docMk/>
            <pc:sldMk cId="4101399790" sldId="326"/>
            <ac:spMk id="23" creationId="{36F31C88-3DEF-4EA8-AE3A-49441413FC54}"/>
          </ac:spMkLst>
        </pc:spChg>
        <pc:spChg chg="add mod">
          <ac:chgData name="Guest User" userId="" providerId="Windows Live" clId="Web-{FED8F790-D1F7-4B9B-A408-443DA97DE63A}" dt="2023-08-07T23:16:16.496" v="213" actId="20577"/>
          <ac:spMkLst>
            <pc:docMk/>
            <pc:sldMk cId="4101399790" sldId="326"/>
            <ac:spMk id="26" creationId="{E6251E45-D50D-E57B-6E53-BF603A092737}"/>
          </ac:spMkLst>
        </pc:spChg>
        <pc:spChg chg="add del mod">
          <ac:chgData name="Guest User" userId="" providerId="Windows Live" clId="Web-{FED8F790-D1F7-4B9B-A408-443DA97DE63A}" dt="2023-08-07T23:30:14.956" v="334"/>
          <ac:spMkLst>
            <pc:docMk/>
            <pc:sldMk cId="4101399790" sldId="326"/>
            <ac:spMk id="28" creationId="{9FD6E8F0-F73C-49F8-4B1D-4F691A534349}"/>
          </ac:spMkLst>
        </pc:spChg>
        <pc:picChg chg="del mod">
          <ac:chgData name="Guest User" userId="" providerId="Windows Live" clId="Web-{FED8F790-D1F7-4B9B-A408-443DA97DE63A}" dt="2023-08-07T22:52:21.755" v="101"/>
          <ac:picMkLst>
            <pc:docMk/>
            <pc:sldMk cId="4101399790" sldId="326"/>
            <ac:picMk id="11" creationId="{80F641B8-D4CB-4B34-AF57-A526981DEDAF}"/>
          </ac:picMkLst>
        </pc:picChg>
        <pc:picChg chg="mod">
          <ac:chgData name="Guest User" userId="" providerId="Windows Live" clId="Web-{FED8F790-D1F7-4B9B-A408-443DA97DE63A}" dt="2023-08-07T23:13:59.930" v="181" actId="1076"/>
          <ac:picMkLst>
            <pc:docMk/>
            <pc:sldMk cId="4101399790" sldId="326"/>
            <ac:picMk id="12" creationId="{4F892F86-28B3-8993-93FC-5A806BA6B4DA}"/>
          </ac:picMkLst>
        </pc:picChg>
        <pc:cxnChg chg="add del">
          <ac:chgData name="Guest User" userId="" providerId="Windows Live" clId="Web-{FED8F790-D1F7-4B9B-A408-443DA97DE63A}" dt="2023-08-07T22:49:59.376" v="73"/>
          <ac:cxnSpMkLst>
            <pc:docMk/>
            <pc:sldMk cId="4101399790" sldId="326"/>
            <ac:cxnSpMk id="25" creationId="{F085D7B9-E066-4923-8CB7-294BF306296A}"/>
          </ac:cxnSpMkLst>
        </pc:cxnChg>
        <pc:cxnChg chg="add del">
          <ac:chgData name="Guest User" userId="" providerId="Windows Live" clId="Web-{FED8F790-D1F7-4B9B-A408-443DA97DE63A}" dt="2023-08-07T22:49:59.376" v="73"/>
          <ac:cxnSpMkLst>
            <pc:docMk/>
            <pc:sldMk cId="4101399790" sldId="326"/>
            <ac:cxnSpMk id="27" creationId="{5EACA08E-D537-41C6-96A5-5900E05D3217}"/>
          </ac:cxnSpMkLst>
        </pc:cxnChg>
      </pc:sldChg>
      <pc:sldChg chg="addSp delSp modSp new">
        <pc:chgData name="Guest User" userId="" providerId="Windows Live" clId="Web-{FED8F790-D1F7-4B9B-A408-443DA97DE63A}" dt="2023-08-07T23:27:38.655" v="330" actId="20577"/>
        <pc:sldMkLst>
          <pc:docMk/>
          <pc:sldMk cId="491311068" sldId="333"/>
        </pc:sldMkLst>
        <pc:spChg chg="del">
          <ac:chgData name="Guest User" userId="" providerId="Windows Live" clId="Web-{FED8F790-D1F7-4B9B-A408-443DA97DE63A}" dt="2023-08-07T23:05:28.854" v="154"/>
          <ac:spMkLst>
            <pc:docMk/>
            <pc:sldMk cId="491311068" sldId="333"/>
            <ac:spMk id="2" creationId="{FC947F32-C1C5-905B-50C3-C1C25670EE2F}"/>
          </ac:spMkLst>
        </pc:spChg>
        <pc:spChg chg="del">
          <ac:chgData name="Guest User" userId="" providerId="Windows Live" clId="Web-{FED8F790-D1F7-4B9B-A408-443DA97DE63A}" dt="2023-08-07T23:05:44.807" v="155"/>
          <ac:spMkLst>
            <pc:docMk/>
            <pc:sldMk cId="491311068" sldId="333"/>
            <ac:spMk id="3" creationId="{7C6160F1-3807-3BF2-E21D-FFF6335B8C3D}"/>
          </ac:spMkLst>
        </pc:spChg>
        <pc:spChg chg="del mod">
          <ac:chgData name="Guest User" userId="" providerId="Windows Live" clId="Web-{FED8F790-D1F7-4B9B-A408-443DA97DE63A}" dt="2023-08-07T23:21:35.223" v="241"/>
          <ac:spMkLst>
            <pc:docMk/>
            <pc:sldMk cId="491311068" sldId="333"/>
            <ac:spMk id="4" creationId="{8AAF3A4D-D25F-8996-B409-CB5A24E6BD01}"/>
          </ac:spMkLst>
        </pc:spChg>
        <pc:spChg chg="mod">
          <ac:chgData name="Guest User" userId="" providerId="Windows Live" clId="Web-{FED8F790-D1F7-4B9B-A408-443DA97DE63A}" dt="2023-08-07T23:27:29.264" v="328" actId="20577"/>
          <ac:spMkLst>
            <pc:docMk/>
            <pc:sldMk cId="491311068" sldId="333"/>
            <ac:spMk id="5" creationId="{4B412AAD-B77E-741B-9DB8-5EDF767E8852}"/>
          </ac:spMkLst>
        </pc:spChg>
        <pc:spChg chg="del">
          <ac:chgData name="Guest User" userId="" providerId="Windows Live" clId="Web-{FED8F790-D1F7-4B9B-A408-443DA97DE63A}" dt="2023-08-07T23:21:39.677" v="242"/>
          <ac:spMkLst>
            <pc:docMk/>
            <pc:sldMk cId="491311068" sldId="333"/>
            <ac:spMk id="6" creationId="{9328F965-7DB1-69AD-0579-7E8C729004B6}"/>
          </ac:spMkLst>
        </pc:spChg>
        <pc:spChg chg="mod">
          <ac:chgData name="Guest User" userId="" providerId="Windows Live" clId="Web-{FED8F790-D1F7-4B9B-A408-443DA97DE63A}" dt="2023-08-07T23:27:38.655" v="330" actId="20577"/>
          <ac:spMkLst>
            <pc:docMk/>
            <pc:sldMk cId="491311068" sldId="333"/>
            <ac:spMk id="7" creationId="{C040E1F6-D270-7D65-F985-0DB76E64FB39}"/>
          </ac:spMkLst>
        </pc:spChg>
        <pc:spChg chg="mod">
          <ac:chgData name="Guest User" userId="" providerId="Windows Live" clId="Web-{FED8F790-D1F7-4B9B-A408-443DA97DE63A}" dt="2023-08-07T23:22:54.929" v="255" actId="1076"/>
          <ac:spMkLst>
            <pc:docMk/>
            <pc:sldMk cId="491311068" sldId="333"/>
            <ac:spMk id="8" creationId="{A16024C2-5187-ABD6-5641-CDCB7AAA0F85}"/>
          </ac:spMkLst>
        </pc:spChg>
        <pc:picChg chg="add mod ord">
          <ac:chgData name="Guest User" userId="" providerId="Windows Live" clId="Web-{FED8F790-D1F7-4B9B-A408-443DA97DE63A}" dt="2023-08-07T23:21:19.020" v="233" actId="1076"/>
          <ac:picMkLst>
            <pc:docMk/>
            <pc:sldMk cId="491311068" sldId="333"/>
            <ac:picMk id="9" creationId="{D389E3CA-6AC7-8D6D-C0D5-57C55EF13BF7}"/>
          </ac:picMkLst>
        </pc:picChg>
        <pc:picChg chg="add mod ord">
          <ac:chgData name="Guest User" userId="" providerId="Windows Live" clId="Web-{FED8F790-D1F7-4B9B-A408-443DA97DE63A}" dt="2023-08-07T23:21:45.802" v="244" actId="1076"/>
          <ac:picMkLst>
            <pc:docMk/>
            <pc:sldMk cId="491311068" sldId="333"/>
            <ac:picMk id="10" creationId="{0CC5AF39-F2E4-C458-8860-841361424CDF}"/>
          </ac:picMkLst>
        </pc:picChg>
      </pc:sldChg>
    </pc:docChg>
  </pc:docChgLst>
  <pc:docChgLst>
    <pc:chgData name="reid hyman" userId="30e1c5742cf15689" providerId="Windows Live" clId="Web-{6C172C2C-DA4D-44D6-9D4F-D5727EBA3CAC}"/>
    <pc:docChg chg="addSld modSld">
      <pc:chgData name="reid hyman" userId="30e1c5742cf15689" providerId="Windows Live" clId="Web-{6C172C2C-DA4D-44D6-9D4F-D5727EBA3CAC}" dt="2023-08-07T23:46:31.673" v="780" actId="20577"/>
      <pc:docMkLst>
        <pc:docMk/>
      </pc:docMkLst>
      <pc:sldChg chg="modSp">
        <pc:chgData name="reid hyman" userId="30e1c5742cf15689" providerId="Windows Live" clId="Web-{6C172C2C-DA4D-44D6-9D4F-D5727EBA3CAC}" dt="2023-08-07T23:01:29.618" v="130" actId="20577"/>
        <pc:sldMkLst>
          <pc:docMk/>
          <pc:sldMk cId="1856314060" sldId="314"/>
        </pc:sldMkLst>
        <pc:spChg chg="mod">
          <ac:chgData name="reid hyman" userId="30e1c5742cf15689" providerId="Windows Live" clId="Web-{6C172C2C-DA4D-44D6-9D4F-D5727EBA3CAC}" dt="2023-08-07T23:01:29.618" v="130" actId="20577"/>
          <ac:spMkLst>
            <pc:docMk/>
            <pc:sldMk cId="1856314060" sldId="314"/>
            <ac:spMk id="4" creationId="{F289E278-8976-4219-B8E5-16D2E65CD0E0}"/>
          </ac:spMkLst>
        </pc:spChg>
      </pc:sldChg>
      <pc:sldChg chg="addSp delSp modSp new">
        <pc:chgData name="reid hyman" userId="30e1c5742cf15689" providerId="Windows Live" clId="Web-{6C172C2C-DA4D-44D6-9D4F-D5727EBA3CAC}" dt="2023-08-07T23:46:31.673" v="780" actId="20577"/>
        <pc:sldMkLst>
          <pc:docMk/>
          <pc:sldMk cId="2853017849" sldId="335"/>
        </pc:sldMkLst>
        <pc:spChg chg="del">
          <ac:chgData name="reid hyman" userId="30e1c5742cf15689" providerId="Windows Live" clId="Web-{6C172C2C-DA4D-44D6-9D4F-D5727EBA3CAC}" dt="2023-08-07T23:18:45.339" v="143"/>
          <ac:spMkLst>
            <pc:docMk/>
            <pc:sldMk cId="2853017849" sldId="335"/>
            <ac:spMk id="2" creationId="{9DF9094C-F34D-96A8-FC24-3B56F8756671}"/>
          </ac:spMkLst>
        </pc:spChg>
        <pc:spChg chg="mod">
          <ac:chgData name="reid hyman" userId="30e1c5742cf15689" providerId="Windows Live" clId="Web-{6C172C2C-DA4D-44D6-9D4F-D5727EBA3CAC}" dt="2023-08-07T23:41:10.804" v="748" actId="1076"/>
          <ac:spMkLst>
            <pc:docMk/>
            <pc:sldMk cId="2853017849" sldId="335"/>
            <ac:spMk id="3" creationId="{8B63AEBC-C77A-D86B-6E38-9FAB71C162AD}"/>
          </ac:spMkLst>
        </pc:spChg>
        <pc:spChg chg="mod">
          <ac:chgData name="reid hyman" userId="30e1c5742cf15689" providerId="Windows Live" clId="Web-{6C172C2C-DA4D-44D6-9D4F-D5727EBA3CAC}" dt="2023-08-07T23:46:02.532" v="778" actId="20577"/>
          <ac:spMkLst>
            <pc:docMk/>
            <pc:sldMk cId="2853017849" sldId="335"/>
            <ac:spMk id="4" creationId="{39E7CFD0-45D6-B823-638F-4A05E0CBF33F}"/>
          </ac:spMkLst>
        </pc:spChg>
        <pc:spChg chg="add del mod">
          <ac:chgData name="reid hyman" userId="30e1c5742cf15689" providerId="Windows Live" clId="Web-{6C172C2C-DA4D-44D6-9D4F-D5727EBA3CAC}" dt="2023-08-07T23:34:20.056" v="484" actId="20577"/>
          <ac:spMkLst>
            <pc:docMk/>
            <pc:sldMk cId="2853017849" sldId="335"/>
            <ac:spMk id="5" creationId="{70E5CB74-16F9-3C16-934F-DD94C722318C}"/>
          </ac:spMkLst>
        </pc:spChg>
        <pc:spChg chg="mod">
          <ac:chgData name="reid hyman" userId="30e1c5742cf15689" providerId="Windows Live" clId="Web-{6C172C2C-DA4D-44D6-9D4F-D5727EBA3CAC}" dt="2023-08-07T23:34:09.697" v="475" actId="20577"/>
          <ac:spMkLst>
            <pc:docMk/>
            <pc:sldMk cId="2853017849" sldId="335"/>
            <ac:spMk id="7" creationId="{DA7164F6-5D58-870E-2DB7-CC862B560771}"/>
          </ac:spMkLst>
        </pc:spChg>
        <pc:spChg chg="mod">
          <ac:chgData name="reid hyman" userId="30e1c5742cf15689" providerId="Windows Live" clId="Web-{6C172C2C-DA4D-44D6-9D4F-D5727EBA3CAC}" dt="2023-08-07T23:18:44.136" v="142" actId="20577"/>
          <ac:spMkLst>
            <pc:docMk/>
            <pc:sldMk cId="2853017849" sldId="335"/>
            <ac:spMk id="8" creationId="{A1B75A24-72C4-E000-24AD-9A47FE0B5681}"/>
          </ac:spMkLst>
        </pc:spChg>
        <pc:spChg chg="add mod">
          <ac:chgData name="reid hyman" userId="30e1c5742cf15689" providerId="Windows Live" clId="Web-{6C172C2C-DA4D-44D6-9D4F-D5727EBA3CAC}" dt="2023-08-07T23:46:31.673" v="780" actId="20577"/>
          <ac:spMkLst>
            <pc:docMk/>
            <pc:sldMk cId="2853017849" sldId="335"/>
            <ac:spMk id="17" creationId="{90CFB96E-1666-DBC0-D3F4-A52A4487AC30}"/>
          </ac:spMkLst>
        </pc:spChg>
        <pc:spChg chg="add del mod">
          <ac:chgData name="reid hyman" userId="30e1c5742cf15689" providerId="Windows Live" clId="Web-{6C172C2C-DA4D-44D6-9D4F-D5727EBA3CAC}" dt="2023-08-07T23:34:11.478" v="477"/>
          <ac:spMkLst>
            <pc:docMk/>
            <pc:sldMk cId="2853017849" sldId="335"/>
            <ac:spMk id="20" creationId="{5AA85626-E859-DA72-9614-1266DFC6710B}"/>
          </ac:spMkLst>
        </pc:spChg>
        <pc:graphicFrameChg chg="add del mod ord modGraphic">
          <ac:chgData name="reid hyman" userId="30e1c5742cf15689" providerId="Windows Live" clId="Web-{6C172C2C-DA4D-44D6-9D4F-D5727EBA3CAC}" dt="2023-08-07T23:18:53.074" v="144"/>
          <ac:graphicFrameMkLst>
            <pc:docMk/>
            <pc:sldMk cId="2853017849" sldId="335"/>
            <ac:graphicFrameMk id="9" creationId="{AA74E817-5B8F-F147-B255-5D34C69EA3DE}"/>
          </ac:graphicFrameMkLst>
        </pc:graphicFrameChg>
        <pc:picChg chg="add del mod ord">
          <ac:chgData name="reid hyman" userId="30e1c5742cf15689" providerId="Windows Live" clId="Web-{6C172C2C-DA4D-44D6-9D4F-D5727EBA3CAC}" dt="2023-08-07T23:34:19.416" v="481"/>
          <ac:picMkLst>
            <pc:docMk/>
            <pc:sldMk cId="2853017849" sldId="335"/>
            <ac:picMk id="18" creationId="{561A4D4B-38FB-5F83-DB39-DE5E779307F8}"/>
          </ac:picMkLst>
        </pc:picChg>
      </pc:sldChg>
    </pc:docChg>
  </pc:docChgLst>
  <pc:docChgLst>
    <pc:chgData name="reid hyman" userId="30e1c5742cf15689" providerId="Windows Live" clId="Web-{FABDBACA-05DA-4D70-BF49-A29C9D54AFF0}"/>
    <pc:docChg chg="modSld">
      <pc:chgData name="reid hyman" userId="30e1c5742cf15689" providerId="Windows Live" clId="Web-{FABDBACA-05DA-4D70-BF49-A29C9D54AFF0}" dt="2023-08-08T20:54:27.398" v="8" actId="20577"/>
      <pc:docMkLst>
        <pc:docMk/>
      </pc:docMkLst>
      <pc:sldChg chg="modSp">
        <pc:chgData name="reid hyman" userId="30e1c5742cf15689" providerId="Windows Live" clId="Web-{FABDBACA-05DA-4D70-BF49-A29C9D54AFF0}" dt="2023-08-08T20:54:27.398" v="8" actId="20577"/>
        <pc:sldMkLst>
          <pc:docMk/>
          <pc:sldMk cId="4277323441" sldId="331"/>
        </pc:sldMkLst>
        <pc:graphicFrameChg chg="modGraphic">
          <ac:chgData name="reid hyman" userId="30e1c5742cf15689" providerId="Windows Live" clId="Web-{FABDBACA-05DA-4D70-BF49-A29C9D54AFF0}" dt="2023-08-08T20:54:27.398" v="8" actId="20577"/>
          <ac:graphicFrameMkLst>
            <pc:docMk/>
            <pc:sldMk cId="4277323441" sldId="331"/>
            <ac:graphicFrameMk id="19" creationId="{B916823C-0774-CBE0-7BFA-C8EDA9DEA869}"/>
          </ac:graphicFrameMkLst>
        </pc:graphicFrameChg>
      </pc:sldChg>
    </pc:docChg>
  </pc:docChgLst>
  <pc:docChgLst>
    <pc:chgData name="Matthew De Villa Panganiban" userId="fac8a5b2c99ec5ea" providerId="LiveId" clId="{2883966F-FB27-4C48-8532-49D47D4E54F5}"/>
    <pc:docChg chg="undo custSel addSld delSld modSld sldOrd modMainMaster">
      <pc:chgData name="Matthew De Villa Panganiban" userId="fac8a5b2c99ec5ea" providerId="LiveId" clId="{2883966F-FB27-4C48-8532-49D47D4E54F5}" dt="2023-08-08T23:10:53.346" v="5738" actId="20577"/>
      <pc:docMkLst>
        <pc:docMk/>
      </pc:docMkLst>
      <pc:sldChg chg="addSp delSp modSp mod">
        <pc:chgData name="Matthew De Villa Panganiban" userId="fac8a5b2c99ec5ea" providerId="LiveId" clId="{2883966F-FB27-4C48-8532-49D47D4E54F5}" dt="2023-08-08T20:42:17.391" v="5042" actId="20577"/>
        <pc:sldMkLst>
          <pc:docMk/>
          <pc:sldMk cId="25800700" sldId="294"/>
        </pc:sldMkLst>
        <pc:spChg chg="mod">
          <ac:chgData name="Matthew De Villa Panganiban" userId="fac8a5b2c99ec5ea" providerId="LiveId" clId="{2883966F-FB27-4C48-8532-49D47D4E54F5}" dt="2023-08-08T18:35:30.728" v="5001" actId="1076"/>
          <ac:spMkLst>
            <pc:docMk/>
            <pc:sldMk cId="25800700" sldId="294"/>
            <ac:spMk id="7" creationId="{ED565700-AFE0-3180-8CB4-D11F87E0BCB7}"/>
          </ac:spMkLst>
        </pc:spChg>
        <pc:spChg chg="mod">
          <ac:chgData name="Matthew De Villa Panganiban" userId="fac8a5b2c99ec5ea" providerId="LiveId" clId="{2883966F-FB27-4C48-8532-49D47D4E54F5}" dt="2023-08-07T21:25:29.677" v="523"/>
          <ac:spMkLst>
            <pc:docMk/>
            <pc:sldMk cId="25800700" sldId="294"/>
            <ac:spMk id="8" creationId="{3EEDAF89-0ECD-416A-93E5-A300FF0B9702}"/>
          </ac:spMkLst>
        </pc:spChg>
        <pc:spChg chg="mod">
          <ac:chgData name="Matthew De Villa Panganiban" userId="fac8a5b2c99ec5ea" providerId="LiveId" clId="{2883966F-FB27-4C48-8532-49D47D4E54F5}" dt="2023-08-08T20:42:17.391" v="5042" actId="20577"/>
          <ac:spMkLst>
            <pc:docMk/>
            <pc:sldMk cId="25800700" sldId="294"/>
            <ac:spMk id="10" creationId="{276D4E2F-0851-BF62-8A03-717188EFAD35}"/>
          </ac:spMkLst>
        </pc:spChg>
        <pc:spChg chg="del mod">
          <ac:chgData name="Matthew De Villa Panganiban" userId="fac8a5b2c99ec5ea" providerId="LiveId" clId="{2883966F-FB27-4C48-8532-49D47D4E54F5}" dt="2023-08-07T21:38:55.231" v="964" actId="478"/>
          <ac:spMkLst>
            <pc:docMk/>
            <pc:sldMk cId="25800700" sldId="294"/>
            <ac:spMk id="11" creationId="{D10EAD1A-D7EE-5BC2-A83E-C68F99A3F1BE}"/>
          </ac:spMkLst>
        </pc:spChg>
        <pc:spChg chg="add del mod">
          <ac:chgData name="Matthew De Villa Panganiban" userId="fac8a5b2c99ec5ea" providerId="LiveId" clId="{2883966F-FB27-4C48-8532-49D47D4E54F5}" dt="2023-08-08T01:18:43.069" v="4302" actId="478"/>
          <ac:spMkLst>
            <pc:docMk/>
            <pc:sldMk cId="25800700" sldId="294"/>
            <ac:spMk id="12" creationId="{CFE0D25E-A07B-1CAB-CB5D-75C96FB0D280}"/>
          </ac:spMkLst>
        </pc:spChg>
        <pc:picChg chg="del mod">
          <ac:chgData name="Matthew De Villa Panganiban" userId="fac8a5b2c99ec5ea" providerId="LiveId" clId="{2883966F-FB27-4C48-8532-49D47D4E54F5}" dt="2023-08-08T01:18:40.121" v="4300" actId="478"/>
          <ac:picMkLst>
            <pc:docMk/>
            <pc:sldMk cId="25800700" sldId="294"/>
            <ac:picMk id="3" creationId="{357EA518-918D-FCE5-3AC4-D70C749262FC}"/>
          </ac:picMkLst>
        </pc:picChg>
      </pc:sldChg>
      <pc:sldChg chg="addSp delSp modSp del mod">
        <pc:chgData name="Matthew De Villa Panganiban" userId="fac8a5b2c99ec5ea" providerId="LiveId" clId="{2883966F-FB27-4C48-8532-49D47D4E54F5}" dt="2023-08-07T22:29:44.840" v="2516" actId="2696"/>
        <pc:sldMkLst>
          <pc:docMk/>
          <pc:sldMk cId="2575421478" sldId="295"/>
        </pc:sldMkLst>
        <pc:spChg chg="add del mod">
          <ac:chgData name="Matthew De Villa Panganiban" userId="fac8a5b2c99ec5ea" providerId="LiveId" clId="{2883966F-FB27-4C48-8532-49D47D4E54F5}" dt="2023-08-07T22:17:04.105" v="2179" actId="12084"/>
          <ac:spMkLst>
            <pc:docMk/>
            <pc:sldMk cId="2575421478" sldId="295"/>
            <ac:spMk id="3" creationId="{3B2AD898-4BA8-C6E9-3A0E-4E1371634585}"/>
          </ac:spMkLst>
        </pc:spChg>
        <pc:spChg chg="mod">
          <ac:chgData name="Matthew De Villa Panganiban" userId="fac8a5b2c99ec5ea" providerId="LiveId" clId="{2883966F-FB27-4C48-8532-49D47D4E54F5}" dt="2023-08-07T22:26:18.877" v="2496" actId="20577"/>
          <ac:spMkLst>
            <pc:docMk/>
            <pc:sldMk cId="2575421478" sldId="295"/>
            <ac:spMk id="5" creationId="{BA86A9EC-640F-47FB-AA92-2851B3012347}"/>
          </ac:spMkLst>
        </pc:spChg>
        <pc:spChg chg="add mod">
          <ac:chgData name="Matthew De Villa Panganiban" userId="fac8a5b2c99ec5ea" providerId="LiveId" clId="{2883966F-FB27-4C48-8532-49D47D4E54F5}" dt="2023-08-07T22:25:46.557" v="2486" actId="1076"/>
          <ac:spMkLst>
            <pc:docMk/>
            <pc:sldMk cId="2575421478" sldId="295"/>
            <ac:spMk id="12" creationId="{88315888-60C0-557C-E80B-D0FB10B5873B}"/>
          </ac:spMkLst>
        </pc:spChg>
        <pc:graphicFrameChg chg="add mod">
          <ac:chgData name="Matthew De Villa Panganiban" userId="fac8a5b2c99ec5ea" providerId="LiveId" clId="{2883966F-FB27-4C48-8532-49D47D4E54F5}" dt="2023-08-07T22:24:42.605" v="2477" actId="20577"/>
          <ac:graphicFrameMkLst>
            <pc:docMk/>
            <pc:sldMk cId="2575421478" sldId="295"/>
            <ac:graphicFrameMk id="4" creationId="{9BD8CADF-A260-659E-E888-08281F64A2F4}"/>
          </ac:graphicFrameMkLst>
        </pc:graphicFrameChg>
        <pc:graphicFrameChg chg="del">
          <ac:chgData name="Matthew De Villa Panganiban" userId="fac8a5b2c99ec5ea" providerId="LiveId" clId="{2883966F-FB27-4C48-8532-49D47D4E54F5}" dt="2023-08-07T22:15:27.630" v="2169" actId="478"/>
          <ac:graphicFrameMkLst>
            <pc:docMk/>
            <pc:sldMk cId="2575421478" sldId="295"/>
            <ac:graphicFrameMk id="8" creationId="{9A8E8C2A-A8BD-45E2-9295-7C18164F12B0}"/>
          </ac:graphicFrameMkLst>
        </pc:graphicFrameChg>
        <pc:picChg chg="add mod">
          <ac:chgData name="Matthew De Villa Panganiban" userId="fac8a5b2c99ec5ea" providerId="LiveId" clId="{2883966F-FB27-4C48-8532-49D47D4E54F5}" dt="2023-08-07T22:25:01.884" v="2479" actId="1076"/>
          <ac:picMkLst>
            <pc:docMk/>
            <pc:sldMk cId="2575421478" sldId="295"/>
            <ac:picMk id="7" creationId="{5C6AABD3-216D-CCB2-5807-7D93DC303F29}"/>
          </ac:picMkLst>
        </pc:picChg>
        <pc:picChg chg="add del">
          <ac:chgData name="Matthew De Villa Panganiban" userId="fac8a5b2c99ec5ea" providerId="LiveId" clId="{2883966F-FB27-4C48-8532-49D47D4E54F5}" dt="2023-08-07T22:25:21.925" v="2482" actId="478"/>
          <ac:picMkLst>
            <pc:docMk/>
            <pc:sldMk cId="2575421478" sldId="295"/>
            <ac:picMk id="10" creationId="{03EB5D94-EECB-FDAD-A1C3-7B2877AB0035}"/>
          </ac:picMkLst>
        </pc:picChg>
      </pc:sldChg>
      <pc:sldChg chg="modSp mod ord">
        <pc:chgData name="Matthew De Villa Panganiban" userId="fac8a5b2c99ec5ea" providerId="LiveId" clId="{2883966F-FB27-4C48-8532-49D47D4E54F5}" dt="2023-08-08T20:58:44.466" v="5138" actId="14100"/>
        <pc:sldMkLst>
          <pc:docMk/>
          <pc:sldMk cId="1341901065" sldId="302"/>
        </pc:sldMkLst>
        <pc:spChg chg="mod">
          <ac:chgData name="Matthew De Villa Panganiban" userId="fac8a5b2c99ec5ea" providerId="LiveId" clId="{2883966F-FB27-4C48-8532-49D47D4E54F5}" dt="2023-08-08T20:58:36.988" v="5137" actId="14100"/>
          <ac:spMkLst>
            <pc:docMk/>
            <pc:sldMk cId="1341901065" sldId="302"/>
            <ac:spMk id="7" creationId="{B21C28F5-3CA3-4B78-B5C9-550C00BB3174}"/>
          </ac:spMkLst>
        </pc:spChg>
        <pc:spChg chg="mod">
          <ac:chgData name="Matthew De Villa Panganiban" userId="fac8a5b2c99ec5ea" providerId="LiveId" clId="{2883966F-FB27-4C48-8532-49D47D4E54F5}" dt="2023-08-08T20:58:44.466" v="5138" actId="14100"/>
          <ac:spMkLst>
            <pc:docMk/>
            <pc:sldMk cId="1341901065" sldId="302"/>
            <ac:spMk id="9" creationId="{FEF304F5-32C5-4869-B185-859B567855A8}"/>
          </ac:spMkLst>
        </pc:spChg>
        <pc:picChg chg="mod modCrop">
          <ac:chgData name="Matthew De Villa Panganiban" userId="fac8a5b2c99ec5ea" providerId="LiveId" clId="{2883966F-FB27-4C48-8532-49D47D4E54F5}" dt="2023-08-06T21:44:03.631" v="160" actId="18131"/>
          <ac:picMkLst>
            <pc:docMk/>
            <pc:sldMk cId="1341901065" sldId="302"/>
            <ac:picMk id="11" creationId="{1CE2008D-DBCE-465F-90DA-B28A4E525131}"/>
          </ac:picMkLst>
        </pc:picChg>
      </pc:sldChg>
      <pc:sldChg chg="modSp mod">
        <pc:chgData name="Matthew De Villa Panganiban" userId="fac8a5b2c99ec5ea" providerId="LiveId" clId="{2883966F-FB27-4C48-8532-49D47D4E54F5}" dt="2023-08-08T21:23:45.242" v="5698" actId="1076"/>
        <pc:sldMkLst>
          <pc:docMk/>
          <pc:sldMk cId="4120671462" sldId="312"/>
        </pc:sldMkLst>
        <pc:spChg chg="mod">
          <ac:chgData name="Matthew De Villa Panganiban" userId="fac8a5b2c99ec5ea" providerId="LiveId" clId="{2883966F-FB27-4C48-8532-49D47D4E54F5}" dt="2023-08-08T21:04:26.540" v="5169" actId="20577"/>
          <ac:spMkLst>
            <pc:docMk/>
            <pc:sldMk cId="4120671462" sldId="312"/>
            <ac:spMk id="2" creationId="{1B67F211-ED25-4BED-862A-17F84B323349}"/>
          </ac:spMkLst>
        </pc:spChg>
        <pc:spChg chg="mod">
          <ac:chgData name="Matthew De Villa Panganiban" userId="fac8a5b2c99ec5ea" providerId="LiveId" clId="{2883966F-FB27-4C48-8532-49D47D4E54F5}" dt="2023-08-08T21:23:30.482" v="5697" actId="20577"/>
          <ac:spMkLst>
            <pc:docMk/>
            <pc:sldMk cId="4120671462" sldId="312"/>
            <ac:spMk id="7" creationId="{64DBD184-BCBE-4A38-8DF2-C0C550ADE4C4}"/>
          </ac:spMkLst>
        </pc:spChg>
        <pc:spChg chg="mod">
          <ac:chgData name="Matthew De Villa Panganiban" userId="fac8a5b2c99ec5ea" providerId="LiveId" clId="{2883966F-FB27-4C48-8532-49D47D4E54F5}" dt="2023-08-08T21:01:30.713" v="5158" actId="20577"/>
          <ac:spMkLst>
            <pc:docMk/>
            <pc:sldMk cId="4120671462" sldId="312"/>
            <ac:spMk id="9" creationId="{BBD1A11C-0D13-40D5-A96C-6C9C65FDED12}"/>
          </ac:spMkLst>
        </pc:spChg>
        <pc:spChg chg="mod">
          <ac:chgData name="Matthew De Villa Panganiban" userId="fac8a5b2c99ec5ea" providerId="LiveId" clId="{2883966F-FB27-4C48-8532-49D47D4E54F5}" dt="2023-08-08T21:17:03.522" v="5380" actId="20577"/>
          <ac:spMkLst>
            <pc:docMk/>
            <pc:sldMk cId="4120671462" sldId="312"/>
            <ac:spMk id="11" creationId="{0A302878-D117-49D8-8CD3-093E34DF215B}"/>
          </ac:spMkLst>
        </pc:spChg>
        <pc:spChg chg="mod">
          <ac:chgData name="Matthew De Villa Panganiban" userId="fac8a5b2c99ec5ea" providerId="LiveId" clId="{2883966F-FB27-4C48-8532-49D47D4E54F5}" dt="2023-08-08T21:15:58.299" v="5373"/>
          <ac:spMkLst>
            <pc:docMk/>
            <pc:sldMk cId="4120671462" sldId="312"/>
            <ac:spMk id="13" creationId="{E0A3F38B-310F-454B-9EF6-EF4B5FD017B0}"/>
          </ac:spMkLst>
        </pc:spChg>
        <pc:spChg chg="mod">
          <ac:chgData name="Matthew De Villa Panganiban" userId="fac8a5b2c99ec5ea" providerId="LiveId" clId="{2883966F-FB27-4C48-8532-49D47D4E54F5}" dt="2023-08-08T21:23:45.242" v="5698" actId="1076"/>
          <ac:spMkLst>
            <pc:docMk/>
            <pc:sldMk cId="4120671462" sldId="312"/>
            <ac:spMk id="15" creationId="{802A63E6-17C3-4C42-AD30-C1D1236CE8C7}"/>
          </ac:spMkLst>
        </pc:spChg>
        <pc:spChg chg="mod">
          <ac:chgData name="Matthew De Villa Panganiban" userId="fac8a5b2c99ec5ea" providerId="LiveId" clId="{2883966F-FB27-4C48-8532-49D47D4E54F5}" dt="2023-08-08T21:23:23.675" v="5695" actId="20577"/>
          <ac:spMkLst>
            <pc:docMk/>
            <pc:sldMk cId="4120671462" sldId="312"/>
            <ac:spMk id="17" creationId="{4B6D4D59-1662-44D5-B239-F9F86487BE32}"/>
          </ac:spMkLst>
        </pc:spChg>
        <pc:picChg chg="mod">
          <ac:chgData name="Matthew De Villa Panganiban" userId="fac8a5b2c99ec5ea" providerId="LiveId" clId="{2883966F-FB27-4C48-8532-49D47D4E54F5}" dt="2023-08-07T23:14:27.859" v="3159" actId="1076"/>
          <ac:picMkLst>
            <pc:docMk/>
            <pc:sldMk cId="4120671462" sldId="312"/>
            <ac:picMk id="36" creationId="{3F4B17BF-671E-4F42-AB1B-F84F52DCE251}"/>
          </ac:picMkLst>
        </pc:picChg>
        <pc:picChg chg="mod">
          <ac:chgData name="Matthew De Villa Panganiban" userId="fac8a5b2c99ec5ea" providerId="LiveId" clId="{2883966F-FB27-4C48-8532-49D47D4E54F5}" dt="2023-08-07T23:14:38.036" v="3161" actId="1076"/>
          <ac:picMkLst>
            <pc:docMk/>
            <pc:sldMk cId="4120671462" sldId="312"/>
            <ac:picMk id="38" creationId="{44B68078-72CC-45F5-9CD3-20C37D3298D8}"/>
          </ac:picMkLst>
        </pc:picChg>
      </pc:sldChg>
      <pc:sldChg chg="addSp modSp del mod">
        <pc:chgData name="Matthew De Villa Panganiban" userId="fac8a5b2c99ec5ea" providerId="LiveId" clId="{2883966F-FB27-4C48-8532-49D47D4E54F5}" dt="2023-08-08T01:26:07.321" v="4328" actId="2696"/>
        <pc:sldMkLst>
          <pc:docMk/>
          <pc:sldMk cId="715534863" sldId="313"/>
        </pc:sldMkLst>
        <pc:spChg chg="mod">
          <ac:chgData name="Matthew De Villa Panganiban" userId="fac8a5b2c99ec5ea" providerId="LiveId" clId="{2883966F-FB27-4C48-8532-49D47D4E54F5}" dt="2023-08-07T21:25:29.677" v="523"/>
          <ac:spMkLst>
            <pc:docMk/>
            <pc:sldMk cId="715534863" sldId="313"/>
            <ac:spMk id="2" creationId="{F6CA4448-4930-46E0-AD53-50021D9DCF2B}"/>
          </ac:spMkLst>
        </pc:spChg>
        <pc:spChg chg="mod">
          <ac:chgData name="Matthew De Villa Panganiban" userId="fac8a5b2c99ec5ea" providerId="LiveId" clId="{2883966F-FB27-4C48-8532-49D47D4E54F5}" dt="2023-08-07T23:48:04.482" v="3987" actId="1076"/>
          <ac:spMkLst>
            <pc:docMk/>
            <pc:sldMk cId="715534863" sldId="313"/>
            <ac:spMk id="3" creationId="{123F6824-E409-4436-9F53-FF50E9FB0CC0}"/>
          </ac:spMkLst>
        </pc:spChg>
        <pc:spChg chg="mod">
          <ac:chgData name="Matthew De Villa Panganiban" userId="fac8a5b2c99ec5ea" providerId="LiveId" clId="{2883966F-FB27-4C48-8532-49D47D4E54F5}" dt="2023-08-07T23:46:38.042" v="3973" actId="1076"/>
          <ac:spMkLst>
            <pc:docMk/>
            <pc:sldMk cId="715534863" sldId="313"/>
            <ac:spMk id="4" creationId="{E1A59C11-3050-4901-B63B-0164B191B9E5}"/>
          </ac:spMkLst>
        </pc:spChg>
        <pc:picChg chg="add mod ord">
          <ac:chgData name="Matthew De Villa Panganiban" userId="fac8a5b2c99ec5ea" providerId="LiveId" clId="{2883966F-FB27-4C48-8532-49D47D4E54F5}" dt="2023-08-07T23:47:57.675" v="3986" actId="1076"/>
          <ac:picMkLst>
            <pc:docMk/>
            <pc:sldMk cId="715534863" sldId="313"/>
            <ac:picMk id="5" creationId="{3FF99811-9B36-054D-EF52-18C4B85C7B41}"/>
          </ac:picMkLst>
        </pc:picChg>
        <pc:picChg chg="mod">
          <ac:chgData name="Matthew De Villa Panganiban" userId="fac8a5b2c99ec5ea" providerId="LiveId" clId="{2883966F-FB27-4C48-8532-49D47D4E54F5}" dt="2023-08-07T23:48:15.594" v="3989" actId="1076"/>
          <ac:picMkLst>
            <pc:docMk/>
            <pc:sldMk cId="715534863" sldId="313"/>
            <ac:picMk id="20" creationId="{2EC47CED-7A85-4080-9C7C-3921E48924A7}"/>
          </ac:picMkLst>
        </pc:picChg>
      </pc:sldChg>
      <pc:sldChg chg="modSp mod">
        <pc:chgData name="Matthew De Villa Panganiban" userId="fac8a5b2c99ec5ea" providerId="LiveId" clId="{2883966F-FB27-4C48-8532-49D47D4E54F5}" dt="2023-08-08T20:36:17.935" v="5041" actId="404"/>
        <pc:sldMkLst>
          <pc:docMk/>
          <pc:sldMk cId="1856314060" sldId="314"/>
        </pc:sldMkLst>
        <pc:spChg chg="mod">
          <ac:chgData name="Matthew De Villa Panganiban" userId="fac8a5b2c99ec5ea" providerId="LiveId" clId="{2883966F-FB27-4C48-8532-49D47D4E54F5}" dt="2023-08-07T21:25:29.677" v="523"/>
          <ac:spMkLst>
            <pc:docMk/>
            <pc:sldMk cId="1856314060" sldId="314"/>
            <ac:spMk id="3" creationId="{D88C20CF-C1EE-4092-B52D-FD4AB2AB2508}"/>
          </ac:spMkLst>
        </pc:spChg>
        <pc:spChg chg="mod">
          <ac:chgData name="Matthew De Villa Panganiban" userId="fac8a5b2c99ec5ea" providerId="LiveId" clId="{2883966F-FB27-4C48-8532-49D47D4E54F5}" dt="2023-08-08T20:36:17.935" v="5041" actId="404"/>
          <ac:spMkLst>
            <pc:docMk/>
            <pc:sldMk cId="1856314060" sldId="314"/>
            <ac:spMk id="4" creationId="{F289E278-8976-4219-B8E5-16D2E65CD0E0}"/>
          </ac:spMkLst>
        </pc:spChg>
        <pc:spChg chg="mod">
          <ac:chgData name="Matthew De Villa Panganiban" userId="fac8a5b2c99ec5ea" providerId="LiveId" clId="{2883966F-FB27-4C48-8532-49D47D4E54F5}" dt="2023-08-08T20:27:50.068" v="5017" actId="1076"/>
          <ac:spMkLst>
            <pc:docMk/>
            <pc:sldMk cId="1856314060" sldId="314"/>
            <ac:spMk id="5" creationId="{9E60F69B-8088-4A76-862A-5DC3B7B099A1}"/>
          </ac:spMkLst>
        </pc:spChg>
        <pc:spChg chg="mod">
          <ac:chgData name="Matthew De Villa Panganiban" userId="fac8a5b2c99ec5ea" providerId="LiveId" clId="{2883966F-FB27-4C48-8532-49D47D4E54F5}" dt="2023-08-08T20:27:53.724" v="5018" actId="1076"/>
          <ac:spMkLst>
            <pc:docMk/>
            <pc:sldMk cId="1856314060" sldId="314"/>
            <ac:spMk id="7" creationId="{F44673B4-C0B9-43A0-B642-C8D78A87A514}"/>
          </ac:spMkLst>
        </pc:spChg>
        <pc:spChg chg="mod">
          <ac:chgData name="Matthew De Villa Panganiban" userId="fac8a5b2c99ec5ea" providerId="LiveId" clId="{2883966F-FB27-4C48-8532-49D47D4E54F5}" dt="2023-08-08T20:27:46.012" v="5016" actId="1076"/>
          <ac:spMkLst>
            <pc:docMk/>
            <pc:sldMk cId="1856314060" sldId="314"/>
            <ac:spMk id="68" creationId="{C9097234-38E0-4114-A29F-508805824B65}"/>
          </ac:spMkLst>
        </pc:spChg>
      </pc:sldChg>
      <pc:sldChg chg="addSp modSp mod ord">
        <pc:chgData name="Matthew De Villa Panganiban" userId="fac8a5b2c99ec5ea" providerId="LiveId" clId="{2883966F-FB27-4C48-8532-49D47D4E54F5}" dt="2023-08-08T23:10:53.346" v="5738" actId="20577"/>
        <pc:sldMkLst>
          <pc:docMk/>
          <pc:sldMk cId="3696770303" sldId="315"/>
        </pc:sldMkLst>
        <pc:spChg chg="mod">
          <ac:chgData name="Matthew De Villa Panganiban" userId="fac8a5b2c99ec5ea" providerId="LiveId" clId="{2883966F-FB27-4C48-8532-49D47D4E54F5}" dt="2023-08-07T23:58:47.945" v="4060" actId="1076"/>
          <ac:spMkLst>
            <pc:docMk/>
            <pc:sldMk cId="3696770303" sldId="315"/>
            <ac:spMk id="5" creationId="{91EF53E3-F88C-4203-A489-8C9D57513DF6}"/>
          </ac:spMkLst>
        </pc:spChg>
        <pc:spChg chg="mod">
          <ac:chgData name="Matthew De Villa Panganiban" userId="fac8a5b2c99ec5ea" providerId="LiveId" clId="{2883966F-FB27-4C48-8532-49D47D4E54F5}" dt="2023-08-08T23:10:53.346" v="5738" actId="20577"/>
          <ac:spMkLst>
            <pc:docMk/>
            <pc:sldMk cId="3696770303" sldId="315"/>
            <ac:spMk id="8" creationId="{6F03AADD-A4FE-4CE8-944C-3F9C9777F0AB}"/>
          </ac:spMkLst>
        </pc:spChg>
        <pc:picChg chg="add mod">
          <ac:chgData name="Matthew De Villa Panganiban" userId="fac8a5b2c99ec5ea" providerId="LiveId" clId="{2883966F-FB27-4C48-8532-49D47D4E54F5}" dt="2023-08-07T23:58:40.314" v="4058" actId="14100"/>
          <ac:picMkLst>
            <pc:docMk/>
            <pc:sldMk cId="3696770303" sldId="315"/>
            <ac:picMk id="2" creationId="{C949EF7B-3A27-C8E4-03FD-25EC4CF14909}"/>
          </ac:picMkLst>
        </pc:picChg>
        <pc:picChg chg="mod">
          <ac:chgData name="Matthew De Villa Panganiban" userId="fac8a5b2c99ec5ea" providerId="LiveId" clId="{2883966F-FB27-4C48-8532-49D47D4E54F5}" dt="2023-08-07T21:25:29.677" v="523"/>
          <ac:picMkLst>
            <pc:docMk/>
            <pc:sldMk cId="3696770303" sldId="315"/>
            <ac:picMk id="4" creationId="{5EAB7860-C105-46A8-8B51-C886DCFAB528}"/>
          </ac:picMkLst>
        </pc:picChg>
      </pc:sldChg>
      <pc:sldChg chg="modSp mod">
        <pc:chgData name="Matthew De Villa Panganiban" userId="fac8a5b2c99ec5ea" providerId="LiveId" clId="{2883966F-FB27-4C48-8532-49D47D4E54F5}" dt="2023-08-08T18:14:22.898" v="4888" actId="14100"/>
        <pc:sldMkLst>
          <pc:docMk/>
          <pc:sldMk cId="3665993043" sldId="324"/>
        </pc:sldMkLst>
        <pc:spChg chg="mod">
          <ac:chgData name="Matthew De Villa Panganiban" userId="fac8a5b2c99ec5ea" providerId="LiveId" clId="{2883966F-FB27-4C48-8532-49D47D4E54F5}" dt="2023-08-08T18:14:22.898" v="4888" actId="14100"/>
          <ac:spMkLst>
            <pc:docMk/>
            <pc:sldMk cId="3665993043" sldId="324"/>
            <ac:spMk id="7" creationId="{BD837CEB-1A69-4F72-95D4-054D82F09696}"/>
          </ac:spMkLst>
        </pc:spChg>
        <pc:spChg chg="mod">
          <ac:chgData name="Matthew De Villa Panganiban" userId="fac8a5b2c99ec5ea" providerId="LiveId" clId="{2883966F-FB27-4C48-8532-49D47D4E54F5}" dt="2023-08-08T18:14:17.857" v="4887" actId="14100"/>
          <ac:spMkLst>
            <pc:docMk/>
            <pc:sldMk cId="3665993043" sldId="324"/>
            <ac:spMk id="11" creationId="{E6DF5064-7AAC-4887-9BD5-FB6BC40A6768}"/>
          </ac:spMkLst>
        </pc:spChg>
        <pc:picChg chg="mod">
          <ac:chgData name="Matthew De Villa Panganiban" userId="fac8a5b2c99ec5ea" providerId="LiveId" clId="{2883966F-FB27-4C48-8532-49D47D4E54F5}" dt="2023-08-07T21:25:29.677" v="523"/>
          <ac:picMkLst>
            <pc:docMk/>
            <pc:sldMk cId="3665993043" sldId="324"/>
            <ac:picMk id="13" creationId="{E6A5B61D-69C0-4661-AD66-3D72D9A6E86F}"/>
          </ac:picMkLst>
        </pc:picChg>
      </pc:sldChg>
      <pc:sldChg chg="addSp delSp modSp del mod modClrScheme chgLayout">
        <pc:chgData name="Matthew De Villa Panganiban" userId="fac8a5b2c99ec5ea" providerId="LiveId" clId="{2883966F-FB27-4C48-8532-49D47D4E54F5}" dt="2023-08-07T23:18:06.715" v="3237" actId="2696"/>
        <pc:sldMkLst>
          <pc:docMk/>
          <pc:sldMk cId="1110251285" sldId="325"/>
        </pc:sldMkLst>
        <pc:spChg chg="del mod">
          <ac:chgData name="Matthew De Villa Panganiban" userId="fac8a5b2c99ec5ea" providerId="LiveId" clId="{2883966F-FB27-4C48-8532-49D47D4E54F5}" dt="2023-08-06T22:04:14.372" v="398" actId="478"/>
          <ac:spMkLst>
            <pc:docMk/>
            <pc:sldMk cId="1110251285" sldId="325"/>
            <ac:spMk id="3" creationId="{47310966-9752-4035-9DD5-FFBC93FC094D}"/>
          </ac:spMkLst>
        </pc:spChg>
        <pc:spChg chg="del mod">
          <ac:chgData name="Matthew De Villa Panganiban" userId="fac8a5b2c99ec5ea" providerId="LiveId" clId="{2883966F-FB27-4C48-8532-49D47D4E54F5}" dt="2023-08-07T21:24:01.863" v="481" actId="478"/>
          <ac:spMkLst>
            <pc:docMk/>
            <pc:sldMk cId="1110251285" sldId="325"/>
            <ac:spMk id="4" creationId="{FB879B2B-539C-9F56-F83D-2FAD68B42B8F}"/>
          </ac:spMkLst>
        </pc:spChg>
        <pc:spChg chg="mod ord">
          <ac:chgData name="Matthew De Villa Panganiban" userId="fac8a5b2c99ec5ea" providerId="LiveId" clId="{2883966F-FB27-4C48-8532-49D47D4E54F5}" dt="2023-08-07T22:12:57.971" v="2122" actId="700"/>
          <ac:spMkLst>
            <pc:docMk/>
            <pc:sldMk cId="1110251285" sldId="325"/>
            <ac:spMk id="5" creationId="{6B6DDC29-DFE2-4F0C-9C81-DDBC9CD8D269}"/>
          </ac:spMkLst>
        </pc:spChg>
        <pc:spChg chg="mod">
          <ac:chgData name="Matthew De Villa Panganiban" userId="fac8a5b2c99ec5ea" providerId="LiveId" clId="{2883966F-FB27-4C48-8532-49D47D4E54F5}" dt="2023-08-06T21:46:46.804" v="165" actId="1076"/>
          <ac:spMkLst>
            <pc:docMk/>
            <pc:sldMk cId="1110251285" sldId="325"/>
            <ac:spMk id="6" creationId="{BFF64F07-1F8D-4F69-87E4-03E837E975EE}"/>
          </ac:spMkLst>
        </pc:spChg>
        <pc:spChg chg="mod ord">
          <ac:chgData name="Matthew De Villa Panganiban" userId="fac8a5b2c99ec5ea" providerId="LiveId" clId="{2883966F-FB27-4C48-8532-49D47D4E54F5}" dt="2023-08-07T22:12:57.971" v="2122" actId="700"/>
          <ac:spMkLst>
            <pc:docMk/>
            <pc:sldMk cId="1110251285" sldId="325"/>
            <ac:spMk id="11" creationId="{3D9E7E43-0082-4819-947F-94AD5664FC83}"/>
          </ac:spMkLst>
        </pc:spChg>
        <pc:spChg chg="add del mod">
          <ac:chgData name="Matthew De Villa Panganiban" userId="fac8a5b2c99ec5ea" providerId="LiveId" clId="{2883966F-FB27-4C48-8532-49D47D4E54F5}" dt="2023-08-06T22:04:43.992" v="405" actId="478"/>
          <ac:spMkLst>
            <pc:docMk/>
            <pc:sldMk cId="1110251285" sldId="325"/>
            <ac:spMk id="12" creationId="{38F61174-932C-2AFC-9E7C-1852751F136A}"/>
          </ac:spMkLst>
        </pc:spChg>
        <pc:spChg chg="add mod">
          <ac:chgData name="Matthew De Villa Panganiban" userId="fac8a5b2c99ec5ea" providerId="LiveId" clId="{2883966F-FB27-4C48-8532-49D47D4E54F5}" dt="2023-08-07T21:27:17.294" v="556" actId="1076"/>
          <ac:spMkLst>
            <pc:docMk/>
            <pc:sldMk cId="1110251285" sldId="325"/>
            <ac:spMk id="13" creationId="{6DB73D79-CD54-EB8D-8FD2-921E36C4138B}"/>
          </ac:spMkLst>
        </pc:spChg>
        <pc:spChg chg="add mod">
          <ac:chgData name="Matthew De Villa Panganiban" userId="fac8a5b2c99ec5ea" providerId="LiveId" clId="{2883966F-FB27-4C48-8532-49D47D4E54F5}" dt="2023-08-07T21:26:36.815" v="551" actId="403"/>
          <ac:spMkLst>
            <pc:docMk/>
            <pc:sldMk cId="1110251285" sldId="325"/>
            <ac:spMk id="14" creationId="{1F922DBD-3F92-3A9A-15AC-A397FFF9274F}"/>
          </ac:spMkLst>
        </pc:spChg>
        <pc:spChg chg="add del mod">
          <ac:chgData name="Matthew De Villa Panganiban" userId="fac8a5b2c99ec5ea" providerId="LiveId" clId="{2883966F-FB27-4C48-8532-49D47D4E54F5}" dt="2023-08-07T21:27:22.693" v="558"/>
          <ac:spMkLst>
            <pc:docMk/>
            <pc:sldMk cId="1110251285" sldId="325"/>
            <ac:spMk id="15" creationId="{1907914F-3C09-8DE2-456E-6DA66BAE216B}"/>
          </ac:spMkLst>
        </pc:spChg>
        <pc:picChg chg="add del mod ord">
          <ac:chgData name="Matthew De Villa Panganiban" userId="fac8a5b2c99ec5ea" providerId="LiveId" clId="{2883966F-FB27-4C48-8532-49D47D4E54F5}" dt="2023-08-07T22:12:57.971" v="2122" actId="700"/>
          <ac:picMkLst>
            <pc:docMk/>
            <pc:sldMk cId="1110251285" sldId="325"/>
            <ac:picMk id="10" creationId="{067ABCFB-135D-465A-8D06-3042F9E75BB6}"/>
          </ac:picMkLst>
        </pc:picChg>
      </pc:sldChg>
      <pc:sldChg chg="addSp delSp modSp mod">
        <pc:chgData name="Matthew De Villa Panganiban" userId="fac8a5b2c99ec5ea" providerId="LiveId" clId="{2883966F-FB27-4C48-8532-49D47D4E54F5}" dt="2023-08-07T22:36:48.527" v="2537" actId="14100"/>
        <pc:sldMkLst>
          <pc:docMk/>
          <pc:sldMk cId="4101399790" sldId="326"/>
        </pc:sldMkLst>
        <pc:spChg chg="mod">
          <ac:chgData name="Matthew De Villa Panganiban" userId="fac8a5b2c99ec5ea" providerId="LiveId" clId="{2883966F-FB27-4C48-8532-49D47D4E54F5}" dt="2023-08-06T21:39:34.755" v="34" actId="20577"/>
          <ac:spMkLst>
            <pc:docMk/>
            <pc:sldMk cId="4101399790" sldId="326"/>
            <ac:spMk id="5" creationId="{C0CA4A65-0235-4CB2-B09E-4E2D8F223034}"/>
          </ac:spMkLst>
        </pc:spChg>
        <pc:spChg chg="mod">
          <ac:chgData name="Matthew De Villa Panganiban" userId="fac8a5b2c99ec5ea" providerId="LiveId" clId="{2883966F-FB27-4C48-8532-49D47D4E54F5}" dt="2023-08-06T21:34:21.843" v="23" actId="1076"/>
          <ac:spMkLst>
            <pc:docMk/>
            <pc:sldMk cId="4101399790" sldId="326"/>
            <ac:spMk id="8" creationId="{17DE5458-0766-49A5-8982-EF9557A6BB94}"/>
          </ac:spMkLst>
        </pc:spChg>
        <pc:picChg chg="add del mod modCrop">
          <ac:chgData name="Matthew De Villa Panganiban" userId="fac8a5b2c99ec5ea" providerId="LiveId" clId="{2883966F-FB27-4C48-8532-49D47D4E54F5}" dt="2023-08-07T22:31:23.340" v="2521" actId="478"/>
          <ac:picMkLst>
            <pc:docMk/>
            <pc:sldMk cId="4101399790" sldId="326"/>
            <ac:picMk id="9" creationId="{FC699836-138B-8092-A6D3-69D1F9282797}"/>
          </ac:picMkLst>
        </pc:picChg>
        <pc:picChg chg="add mod">
          <ac:chgData name="Matthew De Villa Panganiban" userId="fac8a5b2c99ec5ea" providerId="LiveId" clId="{2883966F-FB27-4C48-8532-49D47D4E54F5}" dt="2023-08-07T22:36:48.527" v="2537" actId="14100"/>
          <ac:picMkLst>
            <pc:docMk/>
            <pc:sldMk cId="4101399790" sldId="326"/>
            <ac:picMk id="12" creationId="{4F892F86-28B3-8993-93FC-5A806BA6B4DA}"/>
          </ac:picMkLst>
        </pc:picChg>
      </pc:sldChg>
      <pc:sldChg chg="modSp del mod ord">
        <pc:chgData name="Matthew De Villa Panganiban" userId="fac8a5b2c99ec5ea" providerId="LiveId" clId="{2883966F-FB27-4C48-8532-49D47D4E54F5}" dt="2023-08-07T22:45:58.800" v="2674" actId="2696"/>
        <pc:sldMkLst>
          <pc:docMk/>
          <pc:sldMk cId="2079424371" sldId="327"/>
        </pc:sldMkLst>
        <pc:spChg chg="mod">
          <ac:chgData name="Matthew De Villa Panganiban" userId="fac8a5b2c99ec5ea" providerId="LiveId" clId="{2883966F-FB27-4C48-8532-49D47D4E54F5}" dt="2023-08-06T21:39:41.755" v="36" actId="20577"/>
          <ac:spMkLst>
            <pc:docMk/>
            <pc:sldMk cId="2079424371" sldId="327"/>
            <ac:spMk id="4" creationId="{17C6433E-310F-CDF4-428E-98A9C5E3D7D5}"/>
          </ac:spMkLst>
        </pc:spChg>
        <pc:picChg chg="mod">
          <ac:chgData name="Matthew De Villa Panganiban" userId="fac8a5b2c99ec5ea" providerId="LiveId" clId="{2883966F-FB27-4C48-8532-49D47D4E54F5}" dt="2023-08-07T21:25:29.677" v="523"/>
          <ac:picMkLst>
            <pc:docMk/>
            <pc:sldMk cId="2079424371" sldId="327"/>
            <ac:picMk id="10" creationId="{067ABCFB-135D-465A-8D06-3042F9E75BB6}"/>
          </ac:picMkLst>
        </pc:picChg>
      </pc:sldChg>
      <pc:sldChg chg="new del">
        <pc:chgData name="Matthew De Villa Panganiban" userId="fac8a5b2c99ec5ea" providerId="LiveId" clId="{2883966F-FB27-4C48-8532-49D47D4E54F5}" dt="2023-08-07T22:32:24.683" v="2527" actId="2696"/>
        <pc:sldMkLst>
          <pc:docMk/>
          <pc:sldMk cId="1551394722" sldId="328"/>
        </pc:sldMkLst>
      </pc:sldChg>
      <pc:sldChg chg="addSp delSp modSp add del mod ord">
        <pc:chgData name="Matthew De Villa Panganiban" userId="fac8a5b2c99ec5ea" providerId="LiveId" clId="{2883966F-FB27-4C48-8532-49D47D4E54F5}" dt="2023-08-07T22:55:10.449" v="2855" actId="2696"/>
        <pc:sldMkLst>
          <pc:docMk/>
          <pc:sldMk cId="2419690822" sldId="329"/>
        </pc:sldMkLst>
        <pc:spChg chg="mod">
          <ac:chgData name="Matthew De Villa Panganiban" userId="fac8a5b2c99ec5ea" providerId="LiveId" clId="{2883966F-FB27-4C48-8532-49D47D4E54F5}" dt="2023-08-07T21:52:35.269" v="1279" actId="20577"/>
          <ac:spMkLst>
            <pc:docMk/>
            <pc:sldMk cId="2419690822" sldId="329"/>
            <ac:spMk id="7" creationId="{ED565700-AFE0-3180-8CB4-D11F87E0BCB7}"/>
          </ac:spMkLst>
        </pc:spChg>
        <pc:spChg chg="mod">
          <ac:chgData name="Matthew De Villa Panganiban" userId="fac8a5b2c99ec5ea" providerId="LiveId" clId="{2883966F-FB27-4C48-8532-49D47D4E54F5}" dt="2023-08-07T21:49:56.141" v="1182" actId="404"/>
          <ac:spMkLst>
            <pc:docMk/>
            <pc:sldMk cId="2419690822" sldId="329"/>
            <ac:spMk id="8" creationId="{3EEDAF89-0ECD-416A-93E5-A300FF0B9702}"/>
          </ac:spMkLst>
        </pc:spChg>
        <pc:spChg chg="mod">
          <ac:chgData name="Matthew De Villa Panganiban" userId="fac8a5b2c99ec5ea" providerId="LiveId" clId="{2883966F-FB27-4C48-8532-49D47D4E54F5}" dt="2023-08-07T21:56:51.990" v="1520" actId="20577"/>
          <ac:spMkLst>
            <pc:docMk/>
            <pc:sldMk cId="2419690822" sldId="329"/>
            <ac:spMk id="10" creationId="{276D4E2F-0851-BF62-8A03-717188EFAD35}"/>
          </ac:spMkLst>
        </pc:spChg>
        <pc:spChg chg="mod">
          <ac:chgData name="Matthew De Villa Panganiban" userId="fac8a5b2c99ec5ea" providerId="LiveId" clId="{2883966F-FB27-4C48-8532-49D47D4E54F5}" dt="2023-08-07T22:25:29.908" v="2483" actId="14100"/>
          <ac:spMkLst>
            <pc:docMk/>
            <pc:sldMk cId="2419690822" sldId="329"/>
            <ac:spMk id="12" creationId="{CFE0D25E-A07B-1CAB-CB5D-75C96FB0D280}"/>
          </ac:spMkLst>
        </pc:spChg>
        <pc:picChg chg="del">
          <ac:chgData name="Matthew De Villa Panganiban" userId="fac8a5b2c99ec5ea" providerId="LiveId" clId="{2883966F-FB27-4C48-8532-49D47D4E54F5}" dt="2023-08-07T21:51:46.589" v="1273" actId="478"/>
          <ac:picMkLst>
            <pc:docMk/>
            <pc:sldMk cId="2419690822" sldId="329"/>
            <ac:picMk id="3" creationId="{357EA518-918D-FCE5-3AC4-D70C749262FC}"/>
          </ac:picMkLst>
        </pc:picChg>
        <pc:picChg chg="add mod modCrop">
          <ac:chgData name="Matthew De Villa Panganiban" userId="fac8a5b2c99ec5ea" providerId="LiveId" clId="{2883966F-FB27-4C48-8532-49D47D4E54F5}" dt="2023-08-07T21:51:42.909" v="1272" actId="1076"/>
          <ac:picMkLst>
            <pc:docMk/>
            <pc:sldMk cId="2419690822" sldId="329"/>
            <ac:picMk id="4" creationId="{6CDFB44A-0319-E277-189A-8C241BCACF2C}"/>
          </ac:picMkLst>
        </pc:picChg>
        <pc:picChg chg="del">
          <ac:chgData name="Matthew De Villa Panganiban" userId="fac8a5b2c99ec5ea" providerId="LiveId" clId="{2883966F-FB27-4C48-8532-49D47D4E54F5}" dt="2023-08-07T21:50:51.662" v="1263" actId="478"/>
          <ac:picMkLst>
            <pc:docMk/>
            <pc:sldMk cId="2419690822" sldId="329"/>
            <ac:picMk id="6" creationId="{242AD48F-BFE0-915B-765C-E5CE9B3AB759}"/>
          </ac:picMkLst>
        </pc:picChg>
        <pc:picChg chg="add mod modCrop">
          <ac:chgData name="Matthew De Villa Panganiban" userId="fac8a5b2c99ec5ea" providerId="LiveId" clId="{2883966F-FB27-4C48-8532-49D47D4E54F5}" dt="2023-08-07T21:56:17.269" v="1476" actId="1076"/>
          <ac:picMkLst>
            <pc:docMk/>
            <pc:sldMk cId="2419690822" sldId="329"/>
            <ac:picMk id="11" creationId="{763D3AEE-55F8-0A61-35D6-DD7F890AB7C9}"/>
          </ac:picMkLst>
        </pc:picChg>
      </pc:sldChg>
      <pc:sldChg chg="addSp delSp modSp add mod">
        <pc:chgData name="Matthew De Villa Panganiban" userId="fac8a5b2c99ec5ea" providerId="LiveId" clId="{2883966F-FB27-4C48-8532-49D47D4E54F5}" dt="2023-08-08T20:32:27.595" v="5031" actId="113"/>
        <pc:sldMkLst>
          <pc:docMk/>
          <pc:sldMk cId="669300202" sldId="330"/>
        </pc:sldMkLst>
        <pc:spChg chg="mod">
          <ac:chgData name="Matthew De Villa Panganiban" userId="fac8a5b2c99ec5ea" providerId="LiveId" clId="{2883966F-FB27-4C48-8532-49D47D4E54F5}" dt="2023-08-07T23:23:34.254" v="3291" actId="14100"/>
          <ac:spMkLst>
            <pc:docMk/>
            <pc:sldMk cId="669300202" sldId="330"/>
            <ac:spMk id="5" creationId="{0E175D4C-036B-A073-B152-2DABE4B25D83}"/>
          </ac:spMkLst>
        </pc:spChg>
        <pc:spChg chg="mod">
          <ac:chgData name="Matthew De Villa Panganiban" userId="fac8a5b2c99ec5ea" providerId="LiveId" clId="{2883966F-FB27-4C48-8532-49D47D4E54F5}" dt="2023-08-08T20:32:27.595" v="5031" actId="113"/>
          <ac:spMkLst>
            <pc:docMk/>
            <pc:sldMk cId="669300202" sldId="330"/>
            <ac:spMk id="7" creationId="{ED565700-AFE0-3180-8CB4-D11F87E0BCB7}"/>
          </ac:spMkLst>
        </pc:spChg>
        <pc:spChg chg="mod">
          <ac:chgData name="Matthew De Villa Panganiban" userId="fac8a5b2c99ec5ea" providerId="LiveId" clId="{2883966F-FB27-4C48-8532-49D47D4E54F5}" dt="2023-08-07T23:22:06.523" v="3268" actId="1076"/>
          <ac:spMkLst>
            <pc:docMk/>
            <pc:sldMk cId="669300202" sldId="330"/>
            <ac:spMk id="8" creationId="{3EEDAF89-0ECD-416A-93E5-A300FF0B9702}"/>
          </ac:spMkLst>
        </pc:spChg>
        <pc:spChg chg="mod">
          <ac:chgData name="Matthew De Villa Panganiban" userId="fac8a5b2c99ec5ea" providerId="LiveId" clId="{2883966F-FB27-4C48-8532-49D47D4E54F5}" dt="2023-08-08T18:36:03.263" v="5007" actId="255"/>
          <ac:spMkLst>
            <pc:docMk/>
            <pc:sldMk cId="669300202" sldId="330"/>
            <ac:spMk id="10" creationId="{276D4E2F-0851-BF62-8A03-717188EFAD35}"/>
          </ac:spMkLst>
        </pc:spChg>
        <pc:spChg chg="del mod">
          <ac:chgData name="Matthew De Villa Panganiban" userId="fac8a5b2c99ec5ea" providerId="LiveId" clId="{2883966F-FB27-4C48-8532-49D47D4E54F5}" dt="2023-08-08T01:18:58.834" v="4305" actId="478"/>
          <ac:spMkLst>
            <pc:docMk/>
            <pc:sldMk cId="669300202" sldId="330"/>
            <ac:spMk id="12" creationId="{CFE0D25E-A07B-1CAB-CB5D-75C96FB0D280}"/>
          </ac:spMkLst>
        </pc:spChg>
        <pc:picChg chg="add del mod modCrop">
          <ac:chgData name="Matthew De Villa Panganiban" userId="fac8a5b2c99ec5ea" providerId="LiveId" clId="{2883966F-FB27-4C48-8532-49D47D4E54F5}" dt="2023-08-07T22:58:39.940" v="2930" actId="478"/>
          <ac:picMkLst>
            <pc:docMk/>
            <pc:sldMk cId="669300202" sldId="330"/>
            <ac:picMk id="3" creationId="{3CF04BA5-36D6-CFE5-BEEA-F0B0FFF056CB}"/>
          </ac:picMkLst>
        </pc:picChg>
        <pc:picChg chg="del">
          <ac:chgData name="Matthew De Villa Panganiban" userId="fac8a5b2c99ec5ea" providerId="LiveId" clId="{2883966F-FB27-4C48-8532-49D47D4E54F5}" dt="2023-08-07T21:57:35.101" v="1522" actId="478"/>
          <ac:picMkLst>
            <pc:docMk/>
            <pc:sldMk cId="669300202" sldId="330"/>
            <ac:picMk id="4" creationId="{6CDFB44A-0319-E277-189A-8C241BCACF2C}"/>
          </ac:picMkLst>
        </pc:picChg>
        <pc:picChg chg="mod modCrop">
          <ac:chgData name="Matthew De Villa Panganiban" userId="fac8a5b2c99ec5ea" providerId="LiveId" clId="{2883966F-FB27-4C48-8532-49D47D4E54F5}" dt="2023-08-08T01:19:28.644" v="4307" actId="1076"/>
          <ac:picMkLst>
            <pc:docMk/>
            <pc:sldMk cId="669300202" sldId="330"/>
            <ac:picMk id="6" creationId="{DA8E7B28-A72A-9F9B-A637-EEA2C544FC84}"/>
          </ac:picMkLst>
        </pc:picChg>
        <pc:picChg chg="add del mod modCrop">
          <ac:chgData name="Matthew De Villa Panganiban" userId="fac8a5b2c99ec5ea" providerId="LiveId" clId="{2883966F-FB27-4C48-8532-49D47D4E54F5}" dt="2023-08-07T23:20:33.400" v="3250" actId="478"/>
          <ac:picMkLst>
            <pc:docMk/>
            <pc:sldMk cId="669300202" sldId="330"/>
            <ac:picMk id="9" creationId="{1A072A7F-AABC-4322-9914-439034446B8A}"/>
          </ac:picMkLst>
        </pc:picChg>
        <pc:picChg chg="del">
          <ac:chgData name="Matthew De Villa Panganiban" userId="fac8a5b2c99ec5ea" providerId="LiveId" clId="{2883966F-FB27-4C48-8532-49D47D4E54F5}" dt="2023-08-07T22:10:02.197" v="2031" actId="478"/>
          <ac:picMkLst>
            <pc:docMk/>
            <pc:sldMk cId="669300202" sldId="330"/>
            <ac:picMk id="11" creationId="{763D3AEE-55F8-0A61-35D6-DD7F890AB7C9}"/>
          </ac:picMkLst>
        </pc:picChg>
        <pc:picChg chg="add mod modCrop">
          <ac:chgData name="Matthew De Villa Panganiban" userId="fac8a5b2c99ec5ea" providerId="LiveId" clId="{2883966F-FB27-4C48-8532-49D47D4E54F5}" dt="2023-08-07T23:23:38.487" v="3293" actId="1076"/>
          <ac:picMkLst>
            <pc:docMk/>
            <pc:sldMk cId="669300202" sldId="330"/>
            <ac:picMk id="14" creationId="{F07069DB-A883-CF1E-C19C-D974C558798F}"/>
          </ac:picMkLst>
        </pc:picChg>
        <pc:picChg chg="add del mod">
          <ac:chgData name="Matthew De Villa Panganiban" userId="fac8a5b2c99ec5ea" providerId="LiveId" clId="{2883966F-FB27-4C48-8532-49D47D4E54F5}" dt="2023-08-08T01:18:45.842" v="4303" actId="478"/>
          <ac:picMkLst>
            <pc:docMk/>
            <pc:sldMk cId="669300202" sldId="330"/>
            <ac:picMk id="16" creationId="{C8AD3238-AB01-BA2C-FE6A-0178000C8EC0}"/>
          </ac:picMkLst>
        </pc:picChg>
      </pc:sldChg>
      <pc:sldChg chg="addSp delSp modSp add mod ord">
        <pc:chgData name="Matthew De Villa Panganiban" userId="fac8a5b2c99ec5ea" providerId="LiveId" clId="{2883966F-FB27-4C48-8532-49D47D4E54F5}" dt="2023-08-08T20:45:23.507" v="5079"/>
        <pc:sldMkLst>
          <pc:docMk/>
          <pc:sldMk cId="4277323441" sldId="331"/>
        </pc:sldMkLst>
        <pc:spChg chg="mod">
          <ac:chgData name="Matthew De Villa Panganiban" userId="fac8a5b2c99ec5ea" providerId="LiveId" clId="{2883966F-FB27-4C48-8532-49D47D4E54F5}" dt="2023-08-08T18:00:55.111" v="4747" actId="1076"/>
          <ac:spMkLst>
            <pc:docMk/>
            <pc:sldMk cId="4277323441" sldId="331"/>
            <ac:spMk id="5" creationId="{BA86A9EC-640F-47FB-AA92-2851B3012347}"/>
          </ac:spMkLst>
        </pc:spChg>
        <pc:spChg chg="add del mod topLvl">
          <ac:chgData name="Matthew De Villa Panganiban" userId="fac8a5b2c99ec5ea" providerId="LiveId" clId="{2883966F-FB27-4C48-8532-49D47D4E54F5}" dt="2023-08-08T01:25:10.175" v="4319" actId="478"/>
          <ac:spMkLst>
            <pc:docMk/>
            <pc:sldMk cId="4277323441" sldId="331"/>
            <ac:spMk id="6" creationId="{C2EF61E5-589D-A22E-E55E-40B83CA17A31}"/>
          </ac:spMkLst>
        </pc:spChg>
        <pc:spChg chg="add del mod topLvl">
          <ac:chgData name="Matthew De Villa Panganiban" userId="fac8a5b2c99ec5ea" providerId="LiveId" clId="{2883966F-FB27-4C48-8532-49D47D4E54F5}" dt="2023-08-08T17:55:43.242" v="4723" actId="478"/>
          <ac:spMkLst>
            <pc:docMk/>
            <pc:sldMk cId="4277323441" sldId="331"/>
            <ac:spMk id="7" creationId="{AADDB5CE-A4AA-CDE0-EE04-B6B6682C9570}"/>
          </ac:spMkLst>
        </pc:spChg>
        <pc:spChg chg="add del mod">
          <ac:chgData name="Matthew De Villa Panganiban" userId="fac8a5b2c99ec5ea" providerId="LiveId" clId="{2883966F-FB27-4C48-8532-49D47D4E54F5}" dt="2023-08-08T01:19:42.086" v="4310" actId="478"/>
          <ac:spMkLst>
            <pc:docMk/>
            <pc:sldMk cId="4277323441" sldId="331"/>
            <ac:spMk id="12" creationId="{01417032-B840-9CF2-5A30-8523E64E409B}"/>
          </ac:spMkLst>
        </pc:spChg>
        <pc:spChg chg="add del mod topLvl">
          <ac:chgData name="Matthew De Villa Panganiban" userId="fac8a5b2c99ec5ea" providerId="LiveId" clId="{2883966F-FB27-4C48-8532-49D47D4E54F5}" dt="2023-08-08T01:25:41.146" v="4327" actId="478"/>
          <ac:spMkLst>
            <pc:docMk/>
            <pc:sldMk cId="4277323441" sldId="331"/>
            <ac:spMk id="14" creationId="{D073AAC5-950D-ECE9-4419-05C70DFAB31E}"/>
          </ac:spMkLst>
        </pc:spChg>
        <pc:spChg chg="add del mod topLvl">
          <ac:chgData name="Matthew De Villa Panganiban" userId="fac8a5b2c99ec5ea" providerId="LiveId" clId="{2883966F-FB27-4C48-8532-49D47D4E54F5}" dt="2023-08-08T17:46:40.883" v="4345" actId="478"/>
          <ac:spMkLst>
            <pc:docMk/>
            <pc:sldMk cId="4277323441" sldId="331"/>
            <ac:spMk id="15" creationId="{922612DC-16D4-F6E5-8D77-1ED8BB551FE4}"/>
          </ac:spMkLst>
        </pc:spChg>
        <pc:spChg chg="add del ord">
          <ac:chgData name="Matthew De Villa Panganiban" userId="fac8a5b2c99ec5ea" providerId="LiveId" clId="{2883966F-FB27-4C48-8532-49D47D4E54F5}" dt="2023-08-08T17:46:43.035" v="4346" actId="478"/>
          <ac:spMkLst>
            <pc:docMk/>
            <pc:sldMk cId="4277323441" sldId="331"/>
            <ac:spMk id="17" creationId="{2041BB07-831D-BA6B-FD6C-C86CA5352A18}"/>
          </ac:spMkLst>
        </pc:spChg>
        <pc:grpChg chg="add del mod">
          <ac:chgData name="Matthew De Villa Panganiban" userId="fac8a5b2c99ec5ea" providerId="LiveId" clId="{2883966F-FB27-4C48-8532-49D47D4E54F5}" dt="2023-08-08T01:25:10.175" v="4319" actId="478"/>
          <ac:grpSpMkLst>
            <pc:docMk/>
            <pc:sldMk cId="4277323441" sldId="331"/>
            <ac:grpSpMk id="4" creationId="{CD3F42E1-A12F-AF4B-A4DA-C1F23747A65F}"/>
          </ac:grpSpMkLst>
        </pc:grpChg>
        <pc:grpChg chg="add del mod">
          <ac:chgData name="Matthew De Villa Panganiban" userId="fac8a5b2c99ec5ea" providerId="LiveId" clId="{2883966F-FB27-4C48-8532-49D47D4E54F5}" dt="2023-08-08T01:25:41.146" v="4327" actId="478"/>
          <ac:grpSpMkLst>
            <pc:docMk/>
            <pc:sldMk cId="4277323441" sldId="331"/>
            <ac:grpSpMk id="13" creationId="{77C06E4C-340F-22E3-8E93-1AD364C3DB3F}"/>
          </ac:grpSpMkLst>
        </pc:grpChg>
        <pc:graphicFrameChg chg="del modGraphic">
          <ac:chgData name="Matthew De Villa Panganiban" userId="fac8a5b2c99ec5ea" providerId="LiveId" clId="{2883966F-FB27-4C48-8532-49D47D4E54F5}" dt="2023-08-07T22:20:20.926" v="2184" actId="478"/>
          <ac:graphicFrameMkLst>
            <pc:docMk/>
            <pc:sldMk cId="4277323441" sldId="331"/>
            <ac:graphicFrameMk id="8" creationId="{9A8E8C2A-A8BD-45E2-9295-7C18164F12B0}"/>
          </ac:graphicFrameMkLst>
        </pc:graphicFrameChg>
        <pc:graphicFrameChg chg="add del mod modGraphic">
          <ac:chgData name="Matthew De Villa Panganiban" userId="fac8a5b2c99ec5ea" providerId="LiveId" clId="{2883966F-FB27-4C48-8532-49D47D4E54F5}" dt="2023-08-08T17:49:47.598" v="4405" actId="478"/>
          <ac:graphicFrameMkLst>
            <pc:docMk/>
            <pc:sldMk cId="4277323441" sldId="331"/>
            <ac:graphicFrameMk id="18" creationId="{6D5080B9-5E45-DEEC-6938-016F33ECF370}"/>
          </ac:graphicFrameMkLst>
        </pc:graphicFrameChg>
        <pc:graphicFrameChg chg="add mod modGraphic">
          <ac:chgData name="Matthew De Villa Panganiban" userId="fac8a5b2c99ec5ea" providerId="LiveId" clId="{2883966F-FB27-4C48-8532-49D47D4E54F5}" dt="2023-08-08T20:45:23.507" v="5079"/>
          <ac:graphicFrameMkLst>
            <pc:docMk/>
            <pc:sldMk cId="4277323441" sldId="331"/>
            <ac:graphicFrameMk id="19" creationId="{B916823C-0774-CBE0-7BFA-C8EDA9DEA869}"/>
          </ac:graphicFrameMkLst>
        </pc:graphicFrameChg>
        <pc:picChg chg="add del mod">
          <ac:chgData name="Matthew De Villa Panganiban" userId="fac8a5b2c99ec5ea" providerId="LiveId" clId="{2883966F-FB27-4C48-8532-49D47D4E54F5}" dt="2023-08-08T01:19:37.046" v="4308" actId="478"/>
          <ac:picMkLst>
            <pc:docMk/>
            <pc:sldMk cId="4277323441" sldId="331"/>
            <ac:picMk id="3" creationId="{266D2609-DF6F-71BE-156F-DAE68A8EBE2B}"/>
          </ac:picMkLst>
        </pc:picChg>
        <pc:picChg chg="add del mod">
          <ac:chgData name="Matthew De Villa Panganiban" userId="fac8a5b2c99ec5ea" providerId="LiveId" clId="{2883966F-FB27-4C48-8532-49D47D4E54F5}" dt="2023-08-08T01:20:23.825" v="4311" actId="478"/>
          <ac:picMkLst>
            <pc:docMk/>
            <pc:sldMk cId="4277323441" sldId="331"/>
            <ac:picMk id="10" creationId="{6FD08F02-8B4D-5403-820E-8D6DAE8DEBE5}"/>
          </ac:picMkLst>
        </pc:picChg>
        <pc:picChg chg="add del mod ord">
          <ac:chgData name="Matthew De Villa Panganiban" userId="fac8a5b2c99ec5ea" providerId="LiveId" clId="{2883966F-FB27-4C48-8532-49D47D4E54F5}" dt="2023-08-08T17:45:29.475" v="4340" actId="478"/>
          <ac:picMkLst>
            <pc:docMk/>
            <pc:sldMk cId="4277323441" sldId="331"/>
            <ac:picMk id="16" creationId="{F56C501A-B8C5-2D7C-0C61-AB388F46F8BC}"/>
          </ac:picMkLst>
        </pc:picChg>
      </pc:sldChg>
      <pc:sldChg chg="addSp delSp modSp add mod">
        <pc:chgData name="Matthew De Villa Panganiban" userId="fac8a5b2c99ec5ea" providerId="LiveId" clId="{2883966F-FB27-4C48-8532-49D47D4E54F5}" dt="2023-08-08T20:59:09.243" v="5149" actId="20577"/>
        <pc:sldMkLst>
          <pc:docMk/>
          <pc:sldMk cId="2006029354" sldId="332"/>
        </pc:sldMkLst>
        <pc:spChg chg="mod">
          <ac:chgData name="Matthew De Villa Panganiban" userId="fac8a5b2c99ec5ea" providerId="LiveId" clId="{2883966F-FB27-4C48-8532-49D47D4E54F5}" dt="2023-08-08T18:11:33.674" v="4832" actId="1076"/>
          <ac:spMkLst>
            <pc:docMk/>
            <pc:sldMk cId="2006029354" sldId="332"/>
            <ac:spMk id="7" creationId="{ED565700-AFE0-3180-8CB4-D11F87E0BCB7}"/>
          </ac:spMkLst>
        </pc:spChg>
        <pc:spChg chg="mod">
          <ac:chgData name="Matthew De Villa Panganiban" userId="fac8a5b2c99ec5ea" providerId="LiveId" clId="{2883966F-FB27-4C48-8532-49D47D4E54F5}" dt="2023-08-07T22:51:15.114" v="2722" actId="1076"/>
          <ac:spMkLst>
            <pc:docMk/>
            <pc:sldMk cId="2006029354" sldId="332"/>
            <ac:spMk id="8" creationId="{3EEDAF89-0ECD-416A-93E5-A300FF0B9702}"/>
          </ac:spMkLst>
        </pc:spChg>
        <pc:spChg chg="mod">
          <ac:chgData name="Matthew De Villa Panganiban" userId="fac8a5b2c99ec5ea" providerId="LiveId" clId="{2883966F-FB27-4C48-8532-49D47D4E54F5}" dt="2023-08-08T20:59:09.243" v="5149" actId="20577"/>
          <ac:spMkLst>
            <pc:docMk/>
            <pc:sldMk cId="2006029354" sldId="332"/>
            <ac:spMk id="10" creationId="{276D4E2F-0851-BF62-8A03-717188EFAD35}"/>
          </ac:spMkLst>
        </pc:spChg>
        <pc:spChg chg="del mod">
          <ac:chgData name="Matthew De Villa Panganiban" userId="fac8a5b2c99ec5ea" providerId="LiveId" clId="{2883966F-FB27-4C48-8532-49D47D4E54F5}" dt="2023-08-08T01:18:35.879" v="4299"/>
          <ac:spMkLst>
            <pc:docMk/>
            <pc:sldMk cId="2006029354" sldId="332"/>
            <ac:spMk id="12" creationId="{CFE0D25E-A07B-1CAB-CB5D-75C96FB0D280}"/>
          </ac:spMkLst>
        </pc:spChg>
        <pc:picChg chg="add del mod">
          <ac:chgData name="Matthew De Villa Panganiban" userId="fac8a5b2c99ec5ea" providerId="LiveId" clId="{2883966F-FB27-4C48-8532-49D47D4E54F5}" dt="2023-08-07T22:50:34.305" v="2716" actId="478"/>
          <ac:picMkLst>
            <pc:docMk/>
            <pc:sldMk cId="2006029354" sldId="332"/>
            <ac:picMk id="2" creationId="{098BBD72-F69C-89A4-AA7A-B5E1E6DE993E}"/>
          </ac:picMkLst>
        </pc:picChg>
        <pc:picChg chg="del">
          <ac:chgData name="Matthew De Villa Panganiban" userId="fac8a5b2c99ec5ea" providerId="LiveId" clId="{2883966F-FB27-4C48-8532-49D47D4E54F5}" dt="2023-08-07T22:50:35.695" v="2717" actId="478"/>
          <ac:picMkLst>
            <pc:docMk/>
            <pc:sldMk cId="2006029354" sldId="332"/>
            <ac:picMk id="4" creationId="{6CDFB44A-0319-E277-189A-8C241BCACF2C}"/>
          </ac:picMkLst>
        </pc:picChg>
        <pc:picChg chg="add mod modCrop">
          <ac:chgData name="Matthew De Villa Panganiban" userId="fac8a5b2c99ec5ea" providerId="LiveId" clId="{2883966F-FB27-4C48-8532-49D47D4E54F5}" dt="2023-08-07T22:51:35.804" v="2728" actId="1076"/>
          <ac:picMkLst>
            <pc:docMk/>
            <pc:sldMk cId="2006029354" sldId="332"/>
            <ac:picMk id="6" creationId="{BEB0149D-67D2-3885-7229-6A89BF66590B}"/>
          </ac:picMkLst>
        </pc:picChg>
        <pc:picChg chg="del">
          <ac:chgData name="Matthew De Villa Panganiban" userId="fac8a5b2c99ec5ea" providerId="LiveId" clId="{2883966F-FB27-4C48-8532-49D47D4E54F5}" dt="2023-08-08T01:18:31.769" v="4296" actId="478"/>
          <ac:picMkLst>
            <pc:docMk/>
            <pc:sldMk cId="2006029354" sldId="332"/>
            <ac:picMk id="11" creationId="{763D3AEE-55F8-0A61-35D6-DD7F890AB7C9}"/>
          </ac:picMkLst>
        </pc:picChg>
      </pc:sldChg>
      <pc:sldChg chg="modSp mod">
        <pc:chgData name="Matthew De Villa Panganiban" userId="fac8a5b2c99ec5ea" providerId="LiveId" clId="{2883966F-FB27-4C48-8532-49D47D4E54F5}" dt="2023-08-08T18:05:01.682" v="4791" actId="1076"/>
        <pc:sldMkLst>
          <pc:docMk/>
          <pc:sldMk cId="491311068" sldId="333"/>
        </pc:sldMkLst>
        <pc:picChg chg="mod">
          <ac:chgData name="Matthew De Villa Panganiban" userId="fac8a5b2c99ec5ea" providerId="LiveId" clId="{2883966F-FB27-4C48-8532-49D47D4E54F5}" dt="2023-08-08T18:05:01.682" v="4791" actId="1076"/>
          <ac:picMkLst>
            <pc:docMk/>
            <pc:sldMk cId="491311068" sldId="333"/>
            <ac:picMk id="9" creationId="{D389E3CA-6AC7-8D6D-C0D5-57C55EF13BF7}"/>
          </ac:picMkLst>
        </pc:picChg>
        <pc:picChg chg="mod">
          <ac:chgData name="Matthew De Villa Panganiban" userId="fac8a5b2c99ec5ea" providerId="LiveId" clId="{2883966F-FB27-4C48-8532-49D47D4E54F5}" dt="2023-08-08T18:04:52.705" v="4790" actId="1076"/>
          <ac:picMkLst>
            <pc:docMk/>
            <pc:sldMk cId="491311068" sldId="333"/>
            <ac:picMk id="10" creationId="{0CC5AF39-F2E4-C458-8860-841361424CDF}"/>
          </ac:picMkLst>
        </pc:picChg>
      </pc:sldChg>
      <pc:sldChg chg="delSp modSp new mod">
        <pc:chgData name="Matthew De Villa Panganiban" userId="fac8a5b2c99ec5ea" providerId="LiveId" clId="{2883966F-FB27-4C48-8532-49D47D4E54F5}" dt="2023-08-08T18:31:50.883" v="4953" actId="1076"/>
        <pc:sldMkLst>
          <pc:docMk/>
          <pc:sldMk cId="1008437527" sldId="334"/>
        </pc:sldMkLst>
        <pc:spChg chg="del mod">
          <ac:chgData name="Matthew De Villa Panganiban" userId="fac8a5b2c99ec5ea" providerId="LiveId" clId="{2883966F-FB27-4C48-8532-49D47D4E54F5}" dt="2023-08-08T00:39:07.914" v="4258" actId="478"/>
          <ac:spMkLst>
            <pc:docMk/>
            <pc:sldMk cId="1008437527" sldId="334"/>
            <ac:spMk id="2" creationId="{9CA367E6-06C4-0BC7-77AE-BB76E1DFD4DF}"/>
          </ac:spMkLst>
        </pc:spChg>
        <pc:spChg chg="del mod">
          <ac:chgData name="Matthew De Villa Panganiban" userId="fac8a5b2c99ec5ea" providerId="LiveId" clId="{2883966F-FB27-4C48-8532-49D47D4E54F5}" dt="2023-08-08T00:39:05.695" v="4257" actId="478"/>
          <ac:spMkLst>
            <pc:docMk/>
            <pc:sldMk cId="1008437527" sldId="334"/>
            <ac:spMk id="3" creationId="{C1FCD914-89E7-282F-F49B-F20E2017743F}"/>
          </ac:spMkLst>
        </pc:spChg>
        <pc:spChg chg="del mod">
          <ac:chgData name="Matthew De Villa Panganiban" userId="fac8a5b2c99ec5ea" providerId="LiveId" clId="{2883966F-FB27-4C48-8532-49D47D4E54F5}" dt="2023-08-08T00:39:11.007" v="4259" actId="478"/>
          <ac:spMkLst>
            <pc:docMk/>
            <pc:sldMk cId="1008437527" sldId="334"/>
            <ac:spMk id="4" creationId="{2A10EFC0-EAC3-7968-B95A-A8A6248AB9BC}"/>
          </ac:spMkLst>
        </pc:spChg>
        <pc:spChg chg="del">
          <ac:chgData name="Matthew De Villa Panganiban" userId="fac8a5b2c99ec5ea" providerId="LiveId" clId="{2883966F-FB27-4C48-8532-49D47D4E54F5}" dt="2023-08-07T23:06:15.487" v="3012" actId="478"/>
          <ac:spMkLst>
            <pc:docMk/>
            <pc:sldMk cId="1008437527" sldId="334"/>
            <ac:spMk id="5" creationId="{39697541-AEB8-D008-F5A6-2C86DEF7B6A5}"/>
          </ac:spMkLst>
        </pc:spChg>
        <pc:spChg chg="mod">
          <ac:chgData name="Matthew De Villa Panganiban" userId="fac8a5b2c99ec5ea" providerId="LiveId" clId="{2883966F-FB27-4C48-8532-49D47D4E54F5}" dt="2023-08-07T23:07:27.236" v="3031" actId="20577"/>
          <ac:spMkLst>
            <pc:docMk/>
            <pc:sldMk cId="1008437527" sldId="334"/>
            <ac:spMk id="6" creationId="{4E617BB7-A44C-CA62-DC88-1526950325D8}"/>
          </ac:spMkLst>
        </pc:spChg>
        <pc:spChg chg="mod">
          <ac:chgData name="Matthew De Villa Panganiban" userId="fac8a5b2c99ec5ea" providerId="LiveId" clId="{2883966F-FB27-4C48-8532-49D47D4E54F5}" dt="2023-08-08T00:38:31.937" v="4251" actId="207"/>
          <ac:spMkLst>
            <pc:docMk/>
            <pc:sldMk cId="1008437527" sldId="334"/>
            <ac:spMk id="7" creationId="{025A39C8-33A5-0A51-4097-1FE7B0982A84}"/>
          </ac:spMkLst>
        </pc:spChg>
        <pc:spChg chg="del mod">
          <ac:chgData name="Matthew De Villa Panganiban" userId="fac8a5b2c99ec5ea" providerId="LiveId" clId="{2883966F-FB27-4C48-8532-49D47D4E54F5}" dt="2023-08-08T00:38:34.385" v="4252" actId="478"/>
          <ac:spMkLst>
            <pc:docMk/>
            <pc:sldMk cId="1008437527" sldId="334"/>
            <ac:spMk id="8" creationId="{F26106E2-F274-CFB4-D36E-45C23AA7D37F}"/>
          </ac:spMkLst>
        </pc:spChg>
        <pc:spChg chg="mod">
          <ac:chgData name="Matthew De Villa Panganiban" userId="fac8a5b2c99ec5ea" providerId="LiveId" clId="{2883966F-FB27-4C48-8532-49D47D4E54F5}" dt="2023-08-08T18:31:43.098" v="4952" actId="1076"/>
          <ac:spMkLst>
            <pc:docMk/>
            <pc:sldMk cId="1008437527" sldId="334"/>
            <ac:spMk id="9" creationId="{7447AF31-7824-DA17-D089-1F422CDBA7E9}"/>
          </ac:spMkLst>
        </pc:spChg>
        <pc:spChg chg="del mod">
          <ac:chgData name="Matthew De Villa Panganiban" userId="fac8a5b2c99ec5ea" providerId="LiveId" clId="{2883966F-FB27-4C48-8532-49D47D4E54F5}" dt="2023-08-08T00:38:37.564" v="4253" actId="478"/>
          <ac:spMkLst>
            <pc:docMk/>
            <pc:sldMk cId="1008437527" sldId="334"/>
            <ac:spMk id="10" creationId="{61F574F5-B7E2-E436-7D08-C6B65293DFD2}"/>
          </ac:spMkLst>
        </pc:spChg>
        <pc:spChg chg="mod">
          <ac:chgData name="Matthew De Villa Panganiban" userId="fac8a5b2c99ec5ea" providerId="LiveId" clId="{2883966F-FB27-4C48-8532-49D47D4E54F5}" dt="2023-08-08T18:31:50.883" v="4953" actId="1076"/>
          <ac:spMkLst>
            <pc:docMk/>
            <pc:sldMk cId="1008437527" sldId="334"/>
            <ac:spMk id="11" creationId="{D4138352-3DC0-E942-8240-2F629F880C4D}"/>
          </ac:spMkLst>
        </pc:spChg>
        <pc:spChg chg="del mod">
          <ac:chgData name="Matthew De Villa Panganiban" userId="fac8a5b2c99ec5ea" providerId="LiveId" clId="{2883966F-FB27-4C48-8532-49D47D4E54F5}" dt="2023-08-08T00:38:40.967" v="4254" actId="478"/>
          <ac:spMkLst>
            <pc:docMk/>
            <pc:sldMk cId="1008437527" sldId="334"/>
            <ac:spMk id="12" creationId="{54F5838B-40F5-26D1-25D2-686A2C1BF221}"/>
          </ac:spMkLst>
        </pc:spChg>
        <pc:spChg chg="mod">
          <ac:chgData name="Matthew De Villa Panganiban" userId="fac8a5b2c99ec5ea" providerId="LiveId" clId="{2883966F-FB27-4C48-8532-49D47D4E54F5}" dt="2023-08-08T18:31:37.738" v="4951" actId="1076"/>
          <ac:spMkLst>
            <pc:docMk/>
            <pc:sldMk cId="1008437527" sldId="334"/>
            <ac:spMk id="13" creationId="{A129F0DB-1261-D0AB-B767-43CF82A42DAB}"/>
          </ac:spMkLst>
        </pc:spChg>
        <pc:spChg chg="del mod">
          <ac:chgData name="Matthew De Villa Panganiban" userId="fac8a5b2c99ec5ea" providerId="LiveId" clId="{2883966F-FB27-4C48-8532-49D47D4E54F5}" dt="2023-08-08T00:38:46.401" v="4255" actId="478"/>
          <ac:spMkLst>
            <pc:docMk/>
            <pc:sldMk cId="1008437527" sldId="334"/>
            <ac:spMk id="14" creationId="{6C309F57-0AE6-943A-2578-33D9A0BE3E76}"/>
          </ac:spMkLst>
        </pc:spChg>
        <pc:spChg chg="del">
          <ac:chgData name="Matthew De Villa Panganiban" userId="fac8a5b2c99ec5ea" providerId="LiveId" clId="{2883966F-FB27-4C48-8532-49D47D4E54F5}" dt="2023-08-07T23:06:17.993" v="3013" actId="478"/>
          <ac:spMkLst>
            <pc:docMk/>
            <pc:sldMk cId="1008437527" sldId="334"/>
            <ac:spMk id="15" creationId="{0E056F68-1703-62DB-C411-80396572B30B}"/>
          </ac:spMkLst>
        </pc:spChg>
        <pc:spChg chg="del">
          <ac:chgData name="Matthew De Villa Panganiban" userId="fac8a5b2c99ec5ea" providerId="LiveId" clId="{2883966F-FB27-4C48-8532-49D47D4E54F5}" dt="2023-08-07T23:06:19.019" v="3014" actId="478"/>
          <ac:spMkLst>
            <pc:docMk/>
            <pc:sldMk cId="1008437527" sldId="334"/>
            <ac:spMk id="16" creationId="{CEFC9694-88E8-7473-A00A-965BC138A157}"/>
          </ac:spMkLst>
        </pc:spChg>
        <pc:spChg chg="del mod">
          <ac:chgData name="Matthew De Villa Panganiban" userId="fac8a5b2c99ec5ea" providerId="LiveId" clId="{2883966F-FB27-4C48-8532-49D47D4E54F5}" dt="2023-08-08T00:39:03.421" v="4256" actId="478"/>
          <ac:spMkLst>
            <pc:docMk/>
            <pc:sldMk cId="1008437527" sldId="334"/>
            <ac:spMk id="17" creationId="{D5249139-E407-E3B2-4833-FB8AFE6B72F8}"/>
          </ac:spMkLst>
        </pc:spChg>
      </pc:sldChg>
      <pc:sldChg chg="addSp delSp modSp mod">
        <pc:chgData name="Matthew De Villa Panganiban" userId="fac8a5b2c99ec5ea" providerId="LiveId" clId="{2883966F-FB27-4C48-8532-49D47D4E54F5}" dt="2023-08-08T20:52:32.012" v="5102" actId="1076"/>
        <pc:sldMkLst>
          <pc:docMk/>
          <pc:sldMk cId="2853017849" sldId="335"/>
        </pc:sldMkLst>
        <pc:spChg chg="del mod">
          <ac:chgData name="Matthew De Villa Panganiban" userId="fac8a5b2c99ec5ea" providerId="LiveId" clId="{2883966F-FB27-4C48-8532-49D47D4E54F5}" dt="2023-08-08T18:30:50.882" v="4948" actId="478"/>
          <ac:spMkLst>
            <pc:docMk/>
            <pc:sldMk cId="2853017849" sldId="335"/>
            <ac:spMk id="3" creationId="{8B63AEBC-C77A-D86B-6E38-9FAB71C162AD}"/>
          </ac:spMkLst>
        </pc:spChg>
        <pc:spChg chg="mod">
          <ac:chgData name="Matthew De Villa Panganiban" userId="fac8a5b2c99ec5ea" providerId="LiveId" clId="{2883966F-FB27-4C48-8532-49D47D4E54F5}" dt="2023-08-08T20:51:27.221" v="5097" actId="14100"/>
          <ac:spMkLst>
            <pc:docMk/>
            <pc:sldMk cId="2853017849" sldId="335"/>
            <ac:spMk id="4" creationId="{39E7CFD0-45D6-B823-638F-4A05E0CBF33F}"/>
          </ac:spMkLst>
        </pc:spChg>
        <pc:spChg chg="del">
          <ac:chgData name="Matthew De Villa Panganiban" userId="fac8a5b2c99ec5ea" providerId="LiveId" clId="{2883966F-FB27-4C48-8532-49D47D4E54F5}" dt="2023-08-08T00:22:52.845" v="4116" actId="478"/>
          <ac:spMkLst>
            <pc:docMk/>
            <pc:sldMk cId="2853017849" sldId="335"/>
            <ac:spMk id="5" creationId="{70E5CB74-16F9-3C16-934F-DD94C722318C}"/>
          </ac:spMkLst>
        </pc:spChg>
        <pc:spChg chg="del">
          <ac:chgData name="Matthew De Villa Panganiban" userId="fac8a5b2c99ec5ea" providerId="LiveId" clId="{2883966F-FB27-4C48-8532-49D47D4E54F5}" dt="2023-08-08T00:23:03.640" v="4119" actId="478"/>
          <ac:spMkLst>
            <pc:docMk/>
            <pc:sldMk cId="2853017849" sldId="335"/>
            <ac:spMk id="6" creationId="{9956A19C-F63B-929B-E3A4-1B1396C70E81}"/>
          </ac:spMkLst>
        </pc:spChg>
        <pc:spChg chg="del">
          <ac:chgData name="Matthew De Villa Panganiban" userId="fac8a5b2c99ec5ea" providerId="LiveId" clId="{2883966F-FB27-4C48-8532-49D47D4E54F5}" dt="2023-08-08T00:23:01.790" v="4118" actId="478"/>
          <ac:spMkLst>
            <pc:docMk/>
            <pc:sldMk cId="2853017849" sldId="335"/>
            <ac:spMk id="7" creationId="{DA7164F6-5D58-870E-2DB7-CC862B560771}"/>
          </ac:spMkLst>
        </pc:spChg>
        <pc:spChg chg="mod">
          <ac:chgData name="Matthew De Villa Panganiban" userId="fac8a5b2c99ec5ea" providerId="LiveId" clId="{2883966F-FB27-4C48-8532-49D47D4E54F5}" dt="2023-08-08T00:35:26.382" v="4206" actId="1076"/>
          <ac:spMkLst>
            <pc:docMk/>
            <pc:sldMk cId="2853017849" sldId="335"/>
            <ac:spMk id="8" creationId="{A1B75A24-72C4-E000-24AD-9A47FE0B5681}"/>
          </ac:spMkLst>
        </pc:spChg>
        <pc:spChg chg="add mod">
          <ac:chgData name="Matthew De Villa Panganiban" userId="fac8a5b2c99ec5ea" providerId="LiveId" clId="{2883966F-FB27-4C48-8532-49D47D4E54F5}" dt="2023-08-08T00:35:29.745" v="4207" actId="1076"/>
          <ac:spMkLst>
            <pc:docMk/>
            <pc:sldMk cId="2853017849" sldId="335"/>
            <ac:spMk id="12" creationId="{6FBA2B43-CFE9-E5C9-E679-E55C28CB9923}"/>
          </ac:spMkLst>
        </pc:spChg>
        <pc:spChg chg="mod">
          <ac:chgData name="Matthew De Villa Panganiban" userId="fac8a5b2c99ec5ea" providerId="LiveId" clId="{2883966F-FB27-4C48-8532-49D47D4E54F5}" dt="2023-08-08T20:52:32.012" v="5102" actId="1076"/>
          <ac:spMkLst>
            <pc:docMk/>
            <pc:sldMk cId="2853017849" sldId="335"/>
            <ac:spMk id="17" creationId="{90CFB96E-1666-DBC0-D3F4-A52A4487AC30}"/>
          </ac:spMkLst>
        </pc:spChg>
        <pc:picChg chg="add mod">
          <ac:chgData name="Matthew De Villa Panganiban" userId="fac8a5b2c99ec5ea" providerId="LiveId" clId="{2883966F-FB27-4C48-8532-49D47D4E54F5}" dt="2023-08-08T00:35:05.801" v="4204" actId="1076"/>
          <ac:picMkLst>
            <pc:docMk/>
            <pc:sldMk cId="2853017849" sldId="335"/>
            <ac:picMk id="11" creationId="{F1C16F9E-C4A0-3C42-5C12-89A96FF2D8D7}"/>
          </ac:picMkLst>
        </pc:picChg>
        <pc:picChg chg="add mod modCrop">
          <ac:chgData name="Matthew De Villa Panganiban" userId="fac8a5b2c99ec5ea" providerId="LiveId" clId="{2883966F-FB27-4C48-8532-49D47D4E54F5}" dt="2023-08-08T00:35:10.875" v="4205" actId="1076"/>
          <ac:picMkLst>
            <pc:docMk/>
            <pc:sldMk cId="2853017849" sldId="335"/>
            <ac:picMk id="14" creationId="{A8EFBC23-5C51-86C2-EB9F-7F48704B33BB}"/>
          </ac:picMkLst>
        </pc:picChg>
        <pc:picChg chg="add mod modCrop">
          <ac:chgData name="Matthew De Villa Panganiban" userId="fac8a5b2c99ec5ea" providerId="LiveId" clId="{2883966F-FB27-4C48-8532-49D47D4E54F5}" dt="2023-08-08T00:34:38.626" v="4198" actId="1076"/>
          <ac:picMkLst>
            <pc:docMk/>
            <pc:sldMk cId="2853017849" sldId="335"/>
            <ac:picMk id="16" creationId="{F5C9799C-A19E-796C-84B4-A3F34DD516EF}"/>
          </ac:picMkLst>
        </pc:picChg>
      </pc:sldChg>
      <pc:sldChg chg="add">
        <pc:chgData name="Matthew De Villa Panganiban" userId="fac8a5b2c99ec5ea" providerId="LiveId" clId="{2883966F-FB27-4C48-8532-49D47D4E54F5}" dt="2023-08-07T23:31:41.754" v="3461" actId="2890"/>
        <pc:sldMkLst>
          <pc:docMk/>
          <pc:sldMk cId="1831825234" sldId="336"/>
        </pc:sldMkLst>
      </pc:sldChg>
      <pc:sldChg chg="modSp mod">
        <pc:chgData name="Matthew De Villa Panganiban" userId="fac8a5b2c99ec5ea" providerId="LiveId" clId="{2883966F-FB27-4C48-8532-49D47D4E54F5}" dt="2023-08-08T21:10:26.099" v="5366" actId="20577"/>
        <pc:sldMkLst>
          <pc:docMk/>
          <pc:sldMk cId="4171466962" sldId="337"/>
        </pc:sldMkLst>
        <pc:spChg chg="mod">
          <ac:chgData name="Matthew De Villa Panganiban" userId="fac8a5b2c99ec5ea" providerId="LiveId" clId="{2883966F-FB27-4C48-8532-49D47D4E54F5}" dt="2023-08-08T20:53:16.870" v="5103" actId="14100"/>
          <ac:spMkLst>
            <pc:docMk/>
            <pc:sldMk cId="4171466962" sldId="337"/>
            <ac:spMk id="2" creationId="{F17F9434-960E-9CAE-19D0-296E9D7A24CF}"/>
          </ac:spMkLst>
        </pc:spChg>
        <pc:spChg chg="mod">
          <ac:chgData name="Matthew De Villa Panganiban" userId="fac8a5b2c99ec5ea" providerId="LiveId" clId="{2883966F-FB27-4C48-8532-49D47D4E54F5}" dt="2023-08-08T21:10:26.099" v="5366" actId="20577"/>
          <ac:spMkLst>
            <pc:docMk/>
            <pc:sldMk cId="4171466962" sldId="337"/>
            <ac:spMk id="8" creationId="{CCF6A0FA-179D-7B7E-2548-311927AA616E}"/>
          </ac:spMkLst>
        </pc:spChg>
      </pc:sldChg>
      <pc:sldMasterChg chg="addSp">
        <pc:chgData name="Matthew De Villa Panganiban" userId="fac8a5b2c99ec5ea" providerId="LiveId" clId="{2883966F-FB27-4C48-8532-49D47D4E54F5}" dt="2023-08-07T21:25:23.252" v="515"/>
        <pc:sldMasterMkLst>
          <pc:docMk/>
          <pc:sldMasterMk cId="498706671" sldId="2147483691"/>
        </pc:sldMasterMkLst>
        <pc:spChg chg="add">
          <ac:chgData name="Matthew De Villa Panganiban" userId="fac8a5b2c99ec5ea" providerId="LiveId" clId="{2883966F-FB27-4C48-8532-49D47D4E54F5}" dt="2023-08-07T21:25:23.252" v="515"/>
          <ac:spMkLst>
            <pc:docMk/>
            <pc:sldMasterMk cId="498706671" sldId="2147483691"/>
            <ac:spMk id="7" creationId="{79E17F93-C27D-8E57-AC59-7CDB5F369D48}"/>
          </ac:spMkLst>
        </pc:spChg>
        <pc:spChg chg="add">
          <ac:chgData name="Matthew De Villa Panganiban" userId="fac8a5b2c99ec5ea" providerId="LiveId" clId="{2883966F-FB27-4C48-8532-49D47D4E54F5}" dt="2023-08-07T21:25:23.252" v="515"/>
          <ac:spMkLst>
            <pc:docMk/>
            <pc:sldMasterMk cId="498706671" sldId="2147483691"/>
            <ac:spMk id="8" creationId="{091F1DF9-EEAD-2E74-E5C9-56F0E6FA34A7}"/>
          </ac:spMkLst>
        </pc:spChg>
        <pc:spChg chg="add">
          <ac:chgData name="Matthew De Villa Panganiban" userId="fac8a5b2c99ec5ea" providerId="LiveId" clId="{2883966F-FB27-4C48-8532-49D47D4E54F5}" dt="2023-08-07T21:25:23.252" v="515"/>
          <ac:spMkLst>
            <pc:docMk/>
            <pc:sldMasterMk cId="498706671" sldId="2147483691"/>
            <ac:spMk id="9" creationId="{83095985-4B92-F29D-0507-6D59E8EC7517}"/>
          </ac:spMkLst>
        </pc:spChg>
      </pc:sldMasterChg>
      <pc:sldMasterChg chg="addSp">
        <pc:chgData name="Matthew De Villa Panganiban" userId="fac8a5b2c99ec5ea" providerId="LiveId" clId="{2883966F-FB27-4C48-8532-49D47D4E54F5}" dt="2023-08-07T21:25:26.426" v="520"/>
        <pc:sldMasterMkLst>
          <pc:docMk/>
          <pc:sldMasterMk cId="794036172" sldId="2147483712"/>
        </pc:sldMasterMkLst>
        <pc:spChg chg="add">
          <ac:chgData name="Matthew De Villa Panganiban" userId="fac8a5b2c99ec5ea" providerId="LiveId" clId="{2883966F-FB27-4C48-8532-49D47D4E54F5}" dt="2023-08-07T21:25:26.426" v="520"/>
          <ac:spMkLst>
            <pc:docMk/>
            <pc:sldMasterMk cId="794036172" sldId="2147483712"/>
            <ac:spMk id="8" creationId="{8DA30781-24E4-2310-CBA7-300191A2319A}"/>
          </ac:spMkLst>
        </pc:spChg>
        <pc:spChg chg="add">
          <ac:chgData name="Matthew De Villa Panganiban" userId="fac8a5b2c99ec5ea" providerId="LiveId" clId="{2883966F-FB27-4C48-8532-49D47D4E54F5}" dt="2023-08-07T21:25:26.426" v="520"/>
          <ac:spMkLst>
            <pc:docMk/>
            <pc:sldMasterMk cId="794036172" sldId="2147483712"/>
            <ac:spMk id="9" creationId="{D523782A-6266-4085-E90B-6A66C3745D1C}"/>
          </ac:spMkLst>
        </pc:spChg>
        <pc:spChg chg="add">
          <ac:chgData name="Matthew De Villa Panganiban" userId="fac8a5b2c99ec5ea" providerId="LiveId" clId="{2883966F-FB27-4C48-8532-49D47D4E54F5}" dt="2023-08-07T21:25:26.426" v="520"/>
          <ac:spMkLst>
            <pc:docMk/>
            <pc:sldMasterMk cId="794036172" sldId="2147483712"/>
            <ac:spMk id="10" creationId="{8CC494CA-A388-97B3-9604-27F66A9D2D6D}"/>
          </ac:spMkLst>
        </pc:spChg>
      </pc:sldMasterChg>
    </pc:docChg>
  </pc:docChgLst>
  <pc:docChgLst>
    <pc:chgData name="reid hyman" userId="30e1c5742cf15689" providerId="Windows Live" clId="Web-{DD1D77B4-6DCF-449F-B8C2-5FA907F75350}"/>
    <pc:docChg chg="modSld">
      <pc:chgData name="reid hyman" userId="30e1c5742cf15689" providerId="Windows Live" clId="Web-{DD1D77B4-6DCF-449F-B8C2-5FA907F75350}" dt="2023-08-08T01:25:03.588" v="146" actId="20577"/>
      <pc:docMkLst>
        <pc:docMk/>
      </pc:docMkLst>
      <pc:sldChg chg="delSp modSp">
        <pc:chgData name="reid hyman" userId="30e1c5742cf15689" providerId="Windows Live" clId="Web-{DD1D77B4-6DCF-449F-B8C2-5FA907F75350}" dt="2023-08-08T01:25:03.588" v="146" actId="20577"/>
        <pc:sldMkLst>
          <pc:docMk/>
          <pc:sldMk cId="2853017849" sldId="335"/>
        </pc:sldMkLst>
        <pc:spChg chg="mod">
          <ac:chgData name="reid hyman" userId="30e1c5742cf15689" providerId="Windows Live" clId="Web-{DD1D77B4-6DCF-449F-B8C2-5FA907F75350}" dt="2023-08-08T01:23:41.179" v="72" actId="20577"/>
          <ac:spMkLst>
            <pc:docMk/>
            <pc:sldMk cId="2853017849" sldId="335"/>
            <ac:spMk id="3" creationId="{8B63AEBC-C77A-D86B-6E38-9FAB71C162AD}"/>
          </ac:spMkLst>
        </pc:spChg>
        <pc:spChg chg="mod">
          <ac:chgData name="reid hyman" userId="30e1c5742cf15689" providerId="Windows Live" clId="Web-{DD1D77B4-6DCF-449F-B8C2-5FA907F75350}" dt="2023-08-08T01:25:03.588" v="146" actId="20577"/>
          <ac:spMkLst>
            <pc:docMk/>
            <pc:sldMk cId="2853017849" sldId="335"/>
            <ac:spMk id="4" creationId="{39E7CFD0-45D6-B823-638F-4A05E0CBF33F}"/>
          </ac:spMkLst>
        </pc:spChg>
        <pc:spChg chg="mod">
          <ac:chgData name="reid hyman" userId="30e1c5742cf15689" providerId="Windows Live" clId="Web-{DD1D77B4-6DCF-449F-B8C2-5FA907F75350}" dt="2023-08-08T01:22:17.536" v="7" actId="20577"/>
          <ac:spMkLst>
            <pc:docMk/>
            <pc:sldMk cId="2853017849" sldId="335"/>
            <ac:spMk id="12" creationId="{6FBA2B43-CFE9-E5C9-E679-E55C28CB9923}"/>
          </ac:spMkLst>
        </pc:spChg>
        <pc:spChg chg="mod">
          <ac:chgData name="reid hyman" userId="30e1c5742cf15689" providerId="Windows Live" clId="Web-{DD1D77B4-6DCF-449F-B8C2-5FA907F75350}" dt="2023-08-08T01:23:20.725" v="70" actId="20577"/>
          <ac:spMkLst>
            <pc:docMk/>
            <pc:sldMk cId="2853017849" sldId="335"/>
            <ac:spMk id="17" creationId="{90CFB96E-1666-DBC0-D3F4-A52A4487AC30}"/>
          </ac:spMkLst>
        </pc:spChg>
        <pc:picChg chg="del">
          <ac:chgData name="reid hyman" userId="30e1c5742cf15689" providerId="Windows Live" clId="Web-{DD1D77B4-6DCF-449F-B8C2-5FA907F75350}" dt="2023-08-08T01:21:58.941" v="0"/>
          <ac:picMkLst>
            <pc:docMk/>
            <pc:sldMk cId="2853017849" sldId="335"/>
            <ac:picMk id="11" creationId="{F1C16F9E-C4A0-3C42-5C12-89A96FF2D8D7}"/>
          </ac:picMkLst>
        </pc:picChg>
        <pc:picChg chg="del">
          <ac:chgData name="reid hyman" userId="30e1c5742cf15689" providerId="Windows Live" clId="Web-{DD1D77B4-6DCF-449F-B8C2-5FA907F75350}" dt="2023-08-08T01:22:02.207" v="2"/>
          <ac:picMkLst>
            <pc:docMk/>
            <pc:sldMk cId="2853017849" sldId="335"/>
            <ac:picMk id="14" creationId="{A8EFBC23-5C51-86C2-EB9F-7F48704B33BB}"/>
          </ac:picMkLst>
        </pc:picChg>
        <pc:picChg chg="del">
          <ac:chgData name="reid hyman" userId="30e1c5742cf15689" providerId="Windows Live" clId="Web-{DD1D77B4-6DCF-449F-B8C2-5FA907F75350}" dt="2023-08-08T01:22:01.379" v="1"/>
          <ac:picMkLst>
            <pc:docMk/>
            <pc:sldMk cId="2853017849" sldId="335"/>
            <ac:picMk id="16" creationId="{F5C9799C-A19E-796C-84B4-A3F34DD516EF}"/>
          </ac:picMkLst>
        </pc:picChg>
      </pc:sldChg>
    </pc:docChg>
  </pc:docChgLst>
  <pc:docChgLst>
    <pc:chgData name="Guest User" providerId="Windows Live" clId="Web-{17E08B1A-61D6-4867-9591-8CDEE79F8A28}"/>
    <pc:docChg chg="modSld">
      <pc:chgData name="Guest User" userId="" providerId="Windows Live" clId="Web-{17E08B1A-61D6-4867-9591-8CDEE79F8A28}" dt="2023-08-07T22:56:19.530" v="343" actId="20577"/>
      <pc:docMkLst>
        <pc:docMk/>
      </pc:docMkLst>
      <pc:sldChg chg="modSp">
        <pc:chgData name="Guest User" userId="" providerId="Windows Live" clId="Web-{17E08B1A-61D6-4867-9591-8CDEE79F8A28}" dt="2023-08-07T22:56:19.530" v="343" actId="20577"/>
        <pc:sldMkLst>
          <pc:docMk/>
          <pc:sldMk cId="1856314060" sldId="314"/>
        </pc:sldMkLst>
        <pc:spChg chg="mod">
          <ac:chgData name="Guest User" userId="" providerId="Windows Live" clId="Web-{17E08B1A-61D6-4867-9591-8CDEE79F8A28}" dt="2023-08-07T22:56:19.530" v="343" actId="20577"/>
          <ac:spMkLst>
            <pc:docMk/>
            <pc:sldMk cId="1856314060" sldId="314"/>
            <ac:spMk id="4" creationId="{F289E278-8976-4219-B8E5-16D2E65CD0E0}"/>
          </ac:spMkLst>
        </pc:spChg>
        <pc:spChg chg="mod">
          <ac:chgData name="Guest User" userId="" providerId="Windows Live" clId="Web-{17E08B1A-61D6-4867-9591-8CDEE79F8A28}" dt="2023-08-07T22:50:33.464" v="303" actId="20577"/>
          <ac:spMkLst>
            <pc:docMk/>
            <pc:sldMk cId="1856314060" sldId="314"/>
            <ac:spMk id="5" creationId="{9E60F69B-8088-4A76-862A-5DC3B7B099A1}"/>
          </ac:spMkLst>
        </pc:spChg>
        <pc:spChg chg="mod">
          <ac:chgData name="Guest User" userId="" providerId="Windows Live" clId="Web-{17E08B1A-61D6-4867-9591-8CDEE79F8A28}" dt="2023-08-07T22:49:21.993" v="270" actId="20577"/>
          <ac:spMkLst>
            <pc:docMk/>
            <pc:sldMk cId="1856314060" sldId="314"/>
            <ac:spMk id="7" creationId="{F44673B4-C0B9-43A0-B642-C8D78A87A514}"/>
          </ac:spMkLst>
        </pc:spChg>
      </pc:sldChg>
    </pc:docChg>
  </pc:docChgLst>
  <pc:docChgLst>
    <pc:chgData name="Guest User" providerId="Windows Live" clId="Web-{A9B60A78-1754-4B84-AF0A-476320C5EFC7}"/>
    <pc:docChg chg="addSld delSld modSld sldOrd">
      <pc:chgData name="Guest User" userId="" providerId="Windows Live" clId="Web-{A9B60A78-1754-4B84-AF0A-476320C5EFC7}" dt="2023-08-08T16:55:34.475" v="478" actId="20577"/>
      <pc:docMkLst>
        <pc:docMk/>
      </pc:docMkLst>
      <pc:sldChg chg="modSp ord">
        <pc:chgData name="Guest User" userId="" providerId="Windows Live" clId="Web-{A9B60A78-1754-4B84-AF0A-476320C5EFC7}" dt="2023-08-08T01:28:49.165" v="303" actId="20577"/>
        <pc:sldMkLst>
          <pc:docMk/>
          <pc:sldMk cId="25800700" sldId="294"/>
        </pc:sldMkLst>
        <pc:spChg chg="mod">
          <ac:chgData name="Guest User" userId="" providerId="Windows Live" clId="Web-{A9B60A78-1754-4B84-AF0A-476320C5EFC7}" dt="2023-08-08T01:28:49.165" v="303" actId="20577"/>
          <ac:spMkLst>
            <pc:docMk/>
            <pc:sldMk cId="25800700" sldId="294"/>
            <ac:spMk id="10" creationId="{276D4E2F-0851-BF62-8A03-717188EFAD35}"/>
          </ac:spMkLst>
        </pc:spChg>
      </pc:sldChg>
      <pc:sldChg chg="addSp delSp modSp add del">
        <pc:chgData name="Guest User" userId="" providerId="Windows Live" clId="Web-{A9B60A78-1754-4B84-AF0A-476320C5EFC7}" dt="2023-08-08T16:48:51.412" v="472" actId="20577"/>
        <pc:sldMkLst>
          <pc:docMk/>
          <pc:sldMk cId="669300202" sldId="330"/>
        </pc:sldMkLst>
        <pc:spChg chg="add del mod">
          <ac:chgData name="Guest User" userId="" providerId="Windows Live" clId="Web-{A9B60A78-1754-4B84-AF0A-476320C5EFC7}" dt="2023-08-07T23:19:40.375" v="4"/>
          <ac:spMkLst>
            <pc:docMk/>
            <pc:sldMk cId="669300202" sldId="330"/>
            <ac:spMk id="2" creationId="{08B3236C-2480-C464-8704-8F1E135CD6FF}"/>
          </ac:spMkLst>
        </pc:spChg>
        <pc:spChg chg="add del mod">
          <ac:chgData name="Guest User" userId="" providerId="Windows Live" clId="Web-{A9B60A78-1754-4B84-AF0A-476320C5EFC7}" dt="2023-08-07T23:20:07.360" v="7"/>
          <ac:spMkLst>
            <pc:docMk/>
            <pc:sldMk cId="669300202" sldId="330"/>
            <ac:spMk id="4" creationId="{9AA8B67F-5490-6747-01A3-E9D82B86CFBB}"/>
          </ac:spMkLst>
        </pc:spChg>
        <pc:spChg chg="mod">
          <ac:chgData name="Guest User" userId="" providerId="Windows Live" clId="Web-{A9B60A78-1754-4B84-AF0A-476320C5EFC7}" dt="2023-08-08T16:48:51.412" v="472" actId="20577"/>
          <ac:spMkLst>
            <pc:docMk/>
            <pc:sldMk cId="669300202" sldId="330"/>
            <ac:spMk id="10" creationId="{276D4E2F-0851-BF62-8A03-717188EFAD35}"/>
          </ac:spMkLst>
        </pc:spChg>
        <pc:picChg chg="add mod">
          <ac:chgData name="Guest User" userId="" providerId="Windows Live" clId="Web-{A9B60A78-1754-4B84-AF0A-476320C5EFC7}" dt="2023-08-08T16:44:40.761" v="392" actId="14100"/>
          <ac:picMkLst>
            <pc:docMk/>
            <pc:sldMk cId="669300202" sldId="330"/>
            <ac:picMk id="2" creationId="{A5347738-10CA-3C8E-FBBC-7BF3EFC7CCF7}"/>
          </ac:picMkLst>
        </pc:picChg>
        <pc:picChg chg="add del mod">
          <ac:chgData name="Guest User" userId="" providerId="Windows Live" clId="Web-{A9B60A78-1754-4B84-AF0A-476320C5EFC7}" dt="2023-08-08T01:50:30.668" v="322"/>
          <ac:picMkLst>
            <pc:docMk/>
            <pc:sldMk cId="669300202" sldId="330"/>
            <ac:picMk id="6" creationId="{DA8E7B28-A72A-9F9B-A637-EEA2C544FC84}"/>
          </ac:picMkLst>
        </pc:picChg>
        <pc:picChg chg="del">
          <ac:chgData name="Guest User" userId="" providerId="Windows Live" clId="Web-{A9B60A78-1754-4B84-AF0A-476320C5EFC7}" dt="2023-08-08T16:42:43.710" v="375"/>
          <ac:picMkLst>
            <pc:docMk/>
            <pc:sldMk cId="669300202" sldId="330"/>
            <ac:picMk id="14" creationId="{F07069DB-A883-CF1E-C19C-D974C558798F}"/>
          </ac:picMkLst>
        </pc:picChg>
      </pc:sldChg>
      <pc:sldChg chg="modSp">
        <pc:chgData name="Guest User" userId="" providerId="Windows Live" clId="Web-{A9B60A78-1754-4B84-AF0A-476320C5EFC7}" dt="2023-08-08T01:29:16.167" v="305" actId="20577"/>
        <pc:sldMkLst>
          <pc:docMk/>
          <pc:sldMk cId="2006029354" sldId="332"/>
        </pc:sldMkLst>
        <pc:spChg chg="mod">
          <ac:chgData name="Guest User" userId="" providerId="Windows Live" clId="Web-{A9B60A78-1754-4B84-AF0A-476320C5EFC7}" dt="2023-08-08T01:29:16.167" v="305" actId="20577"/>
          <ac:spMkLst>
            <pc:docMk/>
            <pc:sldMk cId="2006029354" sldId="332"/>
            <ac:spMk id="10" creationId="{276D4E2F-0851-BF62-8A03-717188EFAD35}"/>
          </ac:spMkLst>
        </pc:spChg>
      </pc:sldChg>
      <pc:sldChg chg="modSp">
        <pc:chgData name="Guest User" userId="" providerId="Windows Live" clId="Web-{A9B60A78-1754-4B84-AF0A-476320C5EFC7}" dt="2023-08-08T00:01:51.211" v="29" actId="20577"/>
        <pc:sldMkLst>
          <pc:docMk/>
          <pc:sldMk cId="2853017849" sldId="335"/>
        </pc:sldMkLst>
        <pc:spChg chg="mod">
          <ac:chgData name="Guest User" userId="" providerId="Windows Live" clId="Web-{A9B60A78-1754-4B84-AF0A-476320C5EFC7}" dt="2023-08-08T00:01:33.195" v="22" actId="20577"/>
          <ac:spMkLst>
            <pc:docMk/>
            <pc:sldMk cId="2853017849" sldId="335"/>
            <ac:spMk id="3" creationId="{8B63AEBC-C77A-D86B-6E38-9FAB71C162AD}"/>
          </ac:spMkLst>
        </pc:spChg>
        <pc:spChg chg="mod">
          <ac:chgData name="Guest User" userId="" providerId="Windows Live" clId="Web-{A9B60A78-1754-4B84-AF0A-476320C5EFC7}" dt="2023-08-08T00:01:28.539" v="19" actId="20577"/>
          <ac:spMkLst>
            <pc:docMk/>
            <pc:sldMk cId="2853017849" sldId="335"/>
            <ac:spMk id="4" creationId="{39E7CFD0-45D6-B823-638F-4A05E0CBF33F}"/>
          </ac:spMkLst>
        </pc:spChg>
        <pc:spChg chg="mod">
          <ac:chgData name="Guest User" userId="" providerId="Windows Live" clId="Web-{A9B60A78-1754-4B84-AF0A-476320C5EFC7}" dt="2023-08-08T00:01:51.211" v="29" actId="20577"/>
          <ac:spMkLst>
            <pc:docMk/>
            <pc:sldMk cId="2853017849" sldId="335"/>
            <ac:spMk id="17" creationId="{90CFB96E-1666-DBC0-D3F4-A52A4487AC30}"/>
          </ac:spMkLst>
        </pc:spChg>
      </pc:sldChg>
      <pc:sldChg chg="modSp new">
        <pc:chgData name="Guest User" userId="" providerId="Windows Live" clId="Web-{A9B60A78-1754-4B84-AF0A-476320C5EFC7}" dt="2023-08-08T16:55:34.475" v="478" actId="20577"/>
        <pc:sldMkLst>
          <pc:docMk/>
          <pc:sldMk cId="4171466962" sldId="337"/>
        </pc:sldMkLst>
        <pc:spChg chg="mod">
          <ac:chgData name="Guest User" userId="" providerId="Windows Live" clId="Web-{A9B60A78-1754-4B84-AF0A-476320C5EFC7}" dt="2023-08-08T16:55:34.475" v="478" actId="20577"/>
          <ac:spMkLst>
            <pc:docMk/>
            <pc:sldMk cId="4171466962" sldId="337"/>
            <ac:spMk id="3" creationId="{C6CC9E20-D9D8-BDF7-D60C-41E402E46F12}"/>
          </ac:spMkLst>
        </pc:spChg>
      </pc:sldChg>
    </pc:docChg>
  </pc:docChgLst>
  <pc:docChgLst>
    <pc:chgData name="Guest User" providerId="Windows Live" clId="Web-{EFB29719-0FF3-4AAB-A533-C17F8F2E68D1}"/>
    <pc:docChg chg="modSld">
      <pc:chgData name="Guest User" userId="" providerId="Windows Live" clId="Web-{EFB29719-0FF3-4AAB-A533-C17F8F2E68D1}" dt="2023-08-08T20:38:05.766" v="394" actId="20577"/>
      <pc:docMkLst>
        <pc:docMk/>
      </pc:docMkLst>
      <pc:sldChg chg="addSp delSp modSp modNotes">
        <pc:chgData name="Guest User" userId="" providerId="Windows Live" clId="Web-{EFB29719-0FF3-4AAB-A533-C17F8F2E68D1}" dt="2023-08-08T20:36:42.072" v="386" actId="20577"/>
        <pc:sldMkLst>
          <pc:docMk/>
          <pc:sldMk cId="4101399790" sldId="326"/>
        </pc:sldMkLst>
        <pc:spChg chg="mod">
          <ac:chgData name="Guest User" userId="" providerId="Windows Live" clId="Web-{EFB29719-0FF3-4AAB-A533-C17F8F2E68D1}" dt="2023-08-08T20:36:42.072" v="386" actId="20577"/>
          <ac:spMkLst>
            <pc:docMk/>
            <pc:sldMk cId="4101399790" sldId="326"/>
            <ac:spMk id="5" creationId="{C0CA4A65-0235-4CB2-B09E-4E2D8F223034}"/>
          </ac:spMkLst>
        </pc:spChg>
        <pc:spChg chg="add del mod">
          <ac:chgData name="Guest User" userId="" providerId="Windows Live" clId="Web-{EFB29719-0FF3-4AAB-A533-C17F8F2E68D1}" dt="2023-08-07T23:38:51.026" v="53"/>
          <ac:spMkLst>
            <pc:docMk/>
            <pc:sldMk cId="4101399790" sldId="326"/>
            <ac:spMk id="6" creationId="{014EF95D-58A6-7A4D-FD58-9C796883FF8D}"/>
          </ac:spMkLst>
        </pc:spChg>
        <pc:spChg chg="add del mod">
          <ac:chgData name="Guest User" userId="" providerId="Windows Live" clId="Web-{EFB29719-0FF3-4AAB-A533-C17F8F2E68D1}" dt="2023-08-07T23:38:55.948" v="57"/>
          <ac:spMkLst>
            <pc:docMk/>
            <pc:sldMk cId="4101399790" sldId="326"/>
            <ac:spMk id="7" creationId="{EEA99701-3451-00A6-373E-B6F21AD26676}"/>
          </ac:spMkLst>
        </pc:spChg>
        <pc:spChg chg="add del mod">
          <ac:chgData name="Guest User" userId="" providerId="Windows Live" clId="Web-{EFB29719-0FF3-4AAB-A533-C17F8F2E68D1}" dt="2023-08-07T23:38:59.635" v="61"/>
          <ac:spMkLst>
            <pc:docMk/>
            <pc:sldMk cId="4101399790" sldId="326"/>
            <ac:spMk id="8" creationId="{B37DC34B-52AB-5A28-642F-B9C277A3A06B}"/>
          </ac:spMkLst>
        </pc:spChg>
        <pc:spChg chg="add mod">
          <ac:chgData name="Guest User" userId="" providerId="Windows Live" clId="Web-{EFB29719-0FF3-4AAB-A533-C17F8F2E68D1}" dt="2023-08-08T01:24:58.060" v="342" actId="20577"/>
          <ac:spMkLst>
            <pc:docMk/>
            <pc:sldMk cId="4101399790" sldId="326"/>
            <ac:spMk id="10" creationId="{6A3DFFBD-C257-288C-0C55-626AAE94F304}"/>
          </ac:spMkLst>
        </pc:spChg>
        <pc:spChg chg="add mod">
          <ac:chgData name="Guest User" userId="" providerId="Windows Live" clId="Web-{EFB29719-0FF3-4AAB-A533-C17F8F2E68D1}" dt="2023-08-07T23:42:21.298" v="93" actId="1076"/>
          <ac:spMkLst>
            <pc:docMk/>
            <pc:sldMk cId="4101399790" sldId="326"/>
            <ac:spMk id="11" creationId="{E2FDAD79-BB2E-2A7F-7570-F27E987CE7DC}"/>
          </ac:spMkLst>
        </pc:spChg>
        <pc:spChg chg="del">
          <ac:chgData name="Guest User" userId="" providerId="Windows Live" clId="Web-{EFB29719-0FF3-4AAB-A533-C17F8F2E68D1}" dt="2023-08-07T23:33:32.687" v="0"/>
          <ac:spMkLst>
            <pc:docMk/>
            <pc:sldMk cId="4101399790" sldId="326"/>
            <ac:spMk id="26" creationId="{E6251E45-D50D-E57B-6E53-BF603A092737}"/>
          </ac:spMkLst>
        </pc:spChg>
        <pc:picChg chg="mod">
          <ac:chgData name="Guest User" userId="" providerId="Windows Live" clId="Web-{EFB29719-0FF3-4AAB-A533-C17F8F2E68D1}" dt="2023-08-07T23:42:17.829" v="92" actId="1076"/>
          <ac:picMkLst>
            <pc:docMk/>
            <pc:sldMk cId="4101399790" sldId="326"/>
            <ac:picMk id="12" creationId="{4F892F86-28B3-8993-93FC-5A806BA6B4DA}"/>
          </ac:picMkLst>
        </pc:picChg>
      </pc:sldChg>
      <pc:sldChg chg="addSp delSp modSp mod setBg">
        <pc:chgData name="Guest User" userId="" providerId="Windows Live" clId="Web-{EFB29719-0FF3-4AAB-A533-C17F8F2E68D1}" dt="2023-08-08T01:23:44.295" v="327" actId="20577"/>
        <pc:sldMkLst>
          <pc:docMk/>
          <pc:sldMk cId="491311068" sldId="333"/>
        </pc:sldMkLst>
        <pc:spChg chg="add del mod">
          <ac:chgData name="Guest User" userId="" providerId="Windows Live" clId="Web-{EFB29719-0FF3-4AAB-A533-C17F8F2E68D1}" dt="2023-08-08T01:22:34.202" v="310"/>
          <ac:spMkLst>
            <pc:docMk/>
            <pc:sldMk cId="491311068" sldId="333"/>
            <ac:spMk id="3" creationId="{CBB03270-4F02-6F6A-92AF-92690A65F8B8}"/>
          </ac:spMkLst>
        </pc:spChg>
        <pc:spChg chg="mod">
          <ac:chgData name="Guest User" userId="" providerId="Windows Live" clId="Web-{EFB29719-0FF3-4AAB-A533-C17F8F2E68D1}" dt="2023-08-08T01:23:25.420" v="325" actId="20577"/>
          <ac:spMkLst>
            <pc:docMk/>
            <pc:sldMk cId="491311068" sldId="333"/>
            <ac:spMk id="5" creationId="{4B412AAD-B77E-741B-9DB8-5EDF767E8852}"/>
          </ac:spMkLst>
        </pc:spChg>
        <pc:spChg chg="del mod">
          <ac:chgData name="Guest User" userId="" providerId="Windows Live" clId="Web-{EFB29719-0FF3-4AAB-A533-C17F8F2E68D1}" dt="2023-08-08T01:22:30.670" v="309"/>
          <ac:spMkLst>
            <pc:docMk/>
            <pc:sldMk cId="491311068" sldId="333"/>
            <ac:spMk id="7" creationId="{C040E1F6-D270-7D65-F985-0DB76E64FB39}"/>
          </ac:spMkLst>
        </pc:spChg>
        <pc:spChg chg="mod ord">
          <ac:chgData name="Guest User" userId="" providerId="Windows Live" clId="Web-{EFB29719-0FF3-4AAB-A533-C17F8F2E68D1}" dt="2023-08-08T01:23:44.295" v="327" actId="20577"/>
          <ac:spMkLst>
            <pc:docMk/>
            <pc:sldMk cId="491311068" sldId="333"/>
            <ac:spMk id="8" creationId="{A16024C2-5187-ABD6-5641-CDCB7AAA0F85}"/>
          </ac:spMkLst>
        </pc:spChg>
        <pc:spChg chg="add">
          <ac:chgData name="Guest User" userId="" providerId="Windows Live" clId="Web-{EFB29719-0FF3-4AAB-A533-C17F8F2E68D1}" dt="2023-08-08T01:23:19.436" v="322"/>
          <ac:spMkLst>
            <pc:docMk/>
            <pc:sldMk cId="491311068" sldId="333"/>
            <ac:spMk id="15" creationId="{0D7B6173-1D58-48E2-83CF-37350F315F75}"/>
          </ac:spMkLst>
        </pc:spChg>
        <pc:spChg chg="add">
          <ac:chgData name="Guest User" userId="" providerId="Windows Live" clId="Web-{EFB29719-0FF3-4AAB-A533-C17F8F2E68D1}" dt="2023-08-08T01:23:19.436" v="322"/>
          <ac:spMkLst>
            <pc:docMk/>
            <pc:sldMk cId="491311068" sldId="333"/>
            <ac:spMk id="17" creationId="{02EBFA83-D4DB-4CA0-B229-9E44634D7FE9}"/>
          </ac:spMkLst>
        </pc:spChg>
        <pc:spChg chg="add">
          <ac:chgData name="Guest User" userId="" providerId="Windows Live" clId="Web-{EFB29719-0FF3-4AAB-A533-C17F8F2E68D1}" dt="2023-08-08T01:23:19.436" v="322"/>
          <ac:spMkLst>
            <pc:docMk/>
            <pc:sldMk cId="491311068" sldId="333"/>
            <ac:spMk id="21" creationId="{21BDEC81-16A7-4451-B893-C15000083B77}"/>
          </ac:spMkLst>
        </pc:spChg>
        <pc:spChg chg="add">
          <ac:chgData name="Guest User" userId="" providerId="Windows Live" clId="Web-{EFB29719-0FF3-4AAB-A533-C17F8F2E68D1}" dt="2023-08-08T01:23:19.436" v="322"/>
          <ac:spMkLst>
            <pc:docMk/>
            <pc:sldMk cId="491311068" sldId="333"/>
            <ac:spMk id="23" creationId="{26A515A1-4D80-430E-BE0A-71A290516A82}"/>
          </ac:spMkLst>
        </pc:spChg>
        <pc:picChg chg="mod ord">
          <ac:chgData name="Guest User" userId="" providerId="Windows Live" clId="Web-{EFB29719-0FF3-4AAB-A533-C17F8F2E68D1}" dt="2023-08-08T01:23:19.436" v="322"/>
          <ac:picMkLst>
            <pc:docMk/>
            <pc:sldMk cId="491311068" sldId="333"/>
            <ac:picMk id="9" creationId="{D389E3CA-6AC7-8D6D-C0D5-57C55EF13BF7}"/>
          </ac:picMkLst>
        </pc:picChg>
        <pc:picChg chg="mod">
          <ac:chgData name="Guest User" userId="" providerId="Windows Live" clId="Web-{EFB29719-0FF3-4AAB-A533-C17F8F2E68D1}" dt="2023-08-08T01:23:19.436" v="322"/>
          <ac:picMkLst>
            <pc:docMk/>
            <pc:sldMk cId="491311068" sldId="333"/>
            <ac:picMk id="10" creationId="{0CC5AF39-F2E4-C458-8860-841361424CDF}"/>
          </ac:picMkLst>
        </pc:picChg>
        <pc:picChg chg="add">
          <ac:chgData name="Guest User" userId="" providerId="Windows Live" clId="Web-{EFB29719-0FF3-4AAB-A533-C17F8F2E68D1}" dt="2023-08-08T01:23:19.436" v="322"/>
          <ac:picMkLst>
            <pc:docMk/>
            <pc:sldMk cId="491311068" sldId="333"/>
            <ac:picMk id="19" creationId="{B0DAC8FB-A162-44E3-A606-C855A03A5B09}"/>
          </ac:picMkLst>
        </pc:picChg>
      </pc:sldChg>
      <pc:sldChg chg="addSp modSp modNotes">
        <pc:chgData name="Guest User" userId="" providerId="Windows Live" clId="Web-{EFB29719-0FF3-4AAB-A533-C17F8F2E68D1}" dt="2023-08-08T20:38:05.766" v="394" actId="20577"/>
        <pc:sldMkLst>
          <pc:docMk/>
          <pc:sldMk cId="1831825234" sldId="336"/>
        </pc:sldMkLst>
        <pc:spChg chg="mod">
          <ac:chgData name="Guest User" userId="" providerId="Windows Live" clId="Web-{EFB29719-0FF3-4AAB-A533-C17F8F2E68D1}" dt="2023-08-07T23:35:46.285" v="26" actId="1076"/>
          <ac:spMkLst>
            <pc:docMk/>
            <pc:sldMk cId="1831825234" sldId="336"/>
            <ac:spMk id="2" creationId="{733AD71F-DA66-44DD-B812-447839E534FB}"/>
          </ac:spMkLst>
        </pc:spChg>
        <pc:spChg chg="mod">
          <ac:chgData name="Guest User" userId="" providerId="Windows Live" clId="Web-{EFB29719-0FF3-4AAB-A533-C17F8F2E68D1}" dt="2023-08-07T23:35:51.598" v="29" actId="1076"/>
          <ac:spMkLst>
            <pc:docMk/>
            <pc:sldMk cId="1831825234" sldId="336"/>
            <ac:spMk id="3" creationId="{A7CF27D1-2BD8-40D7-A92B-834F8A4F76F0}"/>
          </ac:spMkLst>
        </pc:spChg>
        <pc:spChg chg="mod">
          <ac:chgData name="Guest User" userId="" providerId="Windows Live" clId="Web-{EFB29719-0FF3-4AAB-A533-C17F8F2E68D1}" dt="2023-08-07T23:35:54.786" v="30" actId="1076"/>
          <ac:spMkLst>
            <pc:docMk/>
            <pc:sldMk cId="1831825234" sldId="336"/>
            <ac:spMk id="4" creationId="{290F2B13-F976-4C2D-883C-E495CDF04ACA}"/>
          </ac:spMkLst>
        </pc:spChg>
        <pc:spChg chg="mod">
          <ac:chgData name="Guest User" userId="" providerId="Windows Live" clId="Web-{EFB29719-0FF3-4AAB-A533-C17F8F2E68D1}" dt="2023-08-08T01:25:16.919" v="346" actId="20577"/>
          <ac:spMkLst>
            <pc:docMk/>
            <pc:sldMk cId="1831825234" sldId="336"/>
            <ac:spMk id="5" creationId="{C0CA4A65-0235-4CB2-B09E-4E2D8F223034}"/>
          </ac:spMkLst>
        </pc:spChg>
        <pc:spChg chg="add mod">
          <ac:chgData name="Guest User" userId="" providerId="Windows Live" clId="Web-{EFB29719-0FF3-4AAB-A533-C17F8F2E68D1}" dt="2023-08-07T23:49:03.455" v="193" actId="1076"/>
          <ac:spMkLst>
            <pc:docMk/>
            <pc:sldMk cId="1831825234" sldId="336"/>
            <ac:spMk id="6" creationId="{AC65AA51-6010-C532-E1B7-BC692023A3D6}"/>
          </ac:spMkLst>
        </pc:spChg>
        <pc:spChg chg="mod">
          <ac:chgData name="Guest User" userId="" providerId="Windows Live" clId="Web-{EFB29719-0FF3-4AAB-A533-C17F8F2E68D1}" dt="2023-08-08T20:38:05.766" v="394" actId="20577"/>
          <ac:spMkLst>
            <pc:docMk/>
            <pc:sldMk cId="1831825234" sldId="336"/>
            <ac:spMk id="26" creationId="{E6251E45-D50D-E57B-6E53-BF603A092737}"/>
          </ac:spMkLst>
        </pc:spChg>
        <pc:picChg chg="mod">
          <ac:chgData name="Guest User" userId="" providerId="Windows Live" clId="Web-{EFB29719-0FF3-4AAB-A533-C17F8F2E68D1}" dt="2023-08-07T23:37:34.961" v="46" actId="1076"/>
          <ac:picMkLst>
            <pc:docMk/>
            <pc:sldMk cId="1831825234" sldId="336"/>
            <ac:picMk id="12" creationId="{4F892F86-28B3-8993-93FC-5A806BA6B4DA}"/>
          </ac:picMkLst>
        </pc:picChg>
      </pc:sldChg>
    </pc:docChg>
  </pc:docChgLst>
  <pc:docChgLst>
    <pc:chgData name="Guest User" providerId="Windows Live" clId="Web-{C720E784-13B4-4174-A5BA-5B1A658CE995}"/>
    <pc:docChg chg="addSld delSld modSld">
      <pc:chgData name="Guest User" userId="" providerId="Windows Live" clId="Web-{C720E784-13B4-4174-A5BA-5B1A658CE995}" dt="2023-08-08T23:00:49.555" v="193" actId="20577"/>
      <pc:docMkLst>
        <pc:docMk/>
      </pc:docMkLst>
      <pc:sldChg chg="addSp modSp">
        <pc:chgData name="Guest User" userId="" providerId="Windows Live" clId="Web-{C720E784-13B4-4174-A5BA-5B1A658CE995}" dt="2023-08-08T22:58:30.457" v="148" actId="20577"/>
        <pc:sldMkLst>
          <pc:docMk/>
          <pc:sldMk cId="25800700" sldId="294"/>
        </pc:sldMkLst>
        <pc:spChg chg="add mod">
          <ac:chgData name="Guest User" userId="" providerId="Windows Live" clId="Web-{C720E784-13B4-4174-A5BA-5B1A658CE995}" dt="2023-08-08T22:58:30.457" v="148" actId="20577"/>
          <ac:spMkLst>
            <pc:docMk/>
            <pc:sldMk cId="25800700" sldId="294"/>
            <ac:spMk id="2" creationId="{9670F9A8-B072-AA79-3CA5-99568570F4C9}"/>
          </ac:spMkLst>
        </pc:spChg>
        <pc:spChg chg="mod">
          <ac:chgData name="Guest User" userId="" providerId="Windows Live" clId="Web-{C720E784-13B4-4174-A5BA-5B1A658CE995}" dt="2023-08-08T20:59:10.721" v="80" actId="20577"/>
          <ac:spMkLst>
            <pc:docMk/>
            <pc:sldMk cId="25800700" sldId="294"/>
            <ac:spMk id="10" creationId="{276D4E2F-0851-BF62-8A03-717188EFAD35}"/>
          </ac:spMkLst>
        </pc:spChg>
      </pc:sldChg>
      <pc:sldChg chg="addSp modSp">
        <pc:chgData name="Guest User" userId="" providerId="Windows Live" clId="Web-{C720E784-13B4-4174-A5BA-5B1A658CE995}" dt="2023-08-08T22:57:26.672" v="137" actId="20577"/>
        <pc:sldMkLst>
          <pc:docMk/>
          <pc:sldMk cId="1341901065" sldId="302"/>
        </pc:sldMkLst>
        <pc:spChg chg="add mod">
          <ac:chgData name="Guest User" userId="" providerId="Windows Live" clId="Web-{C720E784-13B4-4174-A5BA-5B1A658CE995}" dt="2023-08-08T22:57:26.672" v="137" actId="20577"/>
          <ac:spMkLst>
            <pc:docMk/>
            <pc:sldMk cId="1341901065" sldId="302"/>
            <ac:spMk id="2" creationId="{3C619206-C464-BA0A-EDE5-524CF918E06F}"/>
          </ac:spMkLst>
        </pc:spChg>
      </pc:sldChg>
      <pc:sldChg chg="addSp modSp">
        <pc:chgData name="Guest User" userId="" providerId="Windows Live" clId="Web-{C720E784-13B4-4174-A5BA-5B1A658CE995}" dt="2023-08-08T23:00:34.101" v="189" actId="20577"/>
        <pc:sldMkLst>
          <pc:docMk/>
          <pc:sldMk cId="4120671462" sldId="312"/>
        </pc:sldMkLst>
        <pc:spChg chg="add mod">
          <ac:chgData name="Guest User" userId="" providerId="Windows Live" clId="Web-{C720E784-13B4-4174-A5BA-5B1A658CE995}" dt="2023-08-08T23:00:34.101" v="189" actId="20577"/>
          <ac:spMkLst>
            <pc:docMk/>
            <pc:sldMk cId="4120671462" sldId="312"/>
            <ac:spMk id="3" creationId="{6E096B18-D05F-E380-40A0-BD65F1212BEA}"/>
          </ac:spMkLst>
        </pc:spChg>
      </pc:sldChg>
      <pc:sldChg chg="addSp modSp">
        <pc:chgData name="Guest User" userId="" providerId="Windows Live" clId="Web-{C720E784-13B4-4174-A5BA-5B1A658CE995}" dt="2023-08-08T22:57:47.391" v="140" actId="20577"/>
        <pc:sldMkLst>
          <pc:docMk/>
          <pc:sldMk cId="1856314060" sldId="314"/>
        </pc:sldMkLst>
        <pc:spChg chg="add mod">
          <ac:chgData name="Guest User" userId="" providerId="Windows Live" clId="Web-{C720E784-13B4-4174-A5BA-5B1A658CE995}" dt="2023-08-08T22:57:47.391" v="140" actId="20577"/>
          <ac:spMkLst>
            <pc:docMk/>
            <pc:sldMk cId="1856314060" sldId="314"/>
            <ac:spMk id="2" creationId="{9FE5BFF5-899F-2ED5-90C3-EBB0C8D410D9}"/>
          </ac:spMkLst>
        </pc:spChg>
      </pc:sldChg>
      <pc:sldChg chg="addSp modSp">
        <pc:chgData name="Guest User" userId="" providerId="Windows Live" clId="Web-{C720E784-13B4-4174-A5BA-5B1A658CE995}" dt="2023-08-08T22:57:09.375" v="134" actId="20577"/>
        <pc:sldMkLst>
          <pc:docMk/>
          <pc:sldMk cId="3696770303" sldId="315"/>
        </pc:sldMkLst>
        <pc:spChg chg="add mod">
          <ac:chgData name="Guest User" userId="" providerId="Windows Live" clId="Web-{C720E784-13B4-4174-A5BA-5B1A658CE995}" dt="2023-08-08T22:57:09.375" v="134" actId="20577"/>
          <ac:spMkLst>
            <pc:docMk/>
            <pc:sldMk cId="3696770303" sldId="315"/>
            <ac:spMk id="3" creationId="{D18BC4DD-06A9-86AF-B43C-4DF784AC39BB}"/>
          </ac:spMkLst>
        </pc:spChg>
      </pc:sldChg>
      <pc:sldChg chg="addSp modSp">
        <pc:chgData name="Guest User" userId="" providerId="Windows Live" clId="Web-{C720E784-13B4-4174-A5BA-5B1A658CE995}" dt="2023-08-08T22:59:17.052" v="159" actId="20577"/>
        <pc:sldMkLst>
          <pc:docMk/>
          <pc:sldMk cId="4101399790" sldId="326"/>
        </pc:sldMkLst>
        <pc:spChg chg="add mod">
          <ac:chgData name="Guest User" userId="" providerId="Windows Live" clId="Web-{C720E784-13B4-4174-A5BA-5B1A658CE995}" dt="2023-08-08T22:59:17.052" v="159" actId="20577"/>
          <ac:spMkLst>
            <pc:docMk/>
            <pc:sldMk cId="4101399790" sldId="326"/>
            <ac:spMk id="6" creationId="{38F7C069-F3A6-7E88-840E-2265E06ECF1D}"/>
          </ac:spMkLst>
        </pc:spChg>
      </pc:sldChg>
      <pc:sldChg chg="addSp modSp">
        <pc:chgData name="Guest User" userId="" providerId="Windows Live" clId="Web-{C720E784-13B4-4174-A5BA-5B1A658CE995}" dt="2023-08-08T22:58:51.629" v="153" actId="20577"/>
        <pc:sldMkLst>
          <pc:docMk/>
          <pc:sldMk cId="669300202" sldId="330"/>
        </pc:sldMkLst>
        <pc:spChg chg="add mod">
          <ac:chgData name="Guest User" userId="" providerId="Windows Live" clId="Web-{C720E784-13B4-4174-A5BA-5B1A658CE995}" dt="2023-08-08T22:58:51.629" v="153" actId="20577"/>
          <ac:spMkLst>
            <pc:docMk/>
            <pc:sldMk cId="669300202" sldId="330"/>
            <ac:spMk id="3" creationId="{340B8500-8DB8-FEC5-89D2-92E594CF1D18}"/>
          </ac:spMkLst>
        </pc:spChg>
      </pc:sldChg>
      <pc:sldChg chg="addSp modSp">
        <pc:chgData name="Guest User" userId="" providerId="Windows Live" clId="Web-{C720E784-13B4-4174-A5BA-5B1A658CE995}" dt="2023-08-08T22:59:02.536" v="156" actId="20577"/>
        <pc:sldMkLst>
          <pc:docMk/>
          <pc:sldMk cId="4277323441" sldId="331"/>
        </pc:sldMkLst>
        <pc:spChg chg="add mod">
          <ac:chgData name="Guest User" userId="" providerId="Windows Live" clId="Web-{C720E784-13B4-4174-A5BA-5B1A658CE995}" dt="2023-08-08T22:59:02.536" v="156" actId="20577"/>
          <ac:spMkLst>
            <pc:docMk/>
            <pc:sldMk cId="4277323441" sldId="331"/>
            <ac:spMk id="9" creationId="{B6C54FD3-D526-AD7F-DDD2-EDA54E298024}"/>
          </ac:spMkLst>
        </pc:spChg>
      </pc:sldChg>
      <pc:sldChg chg="addSp modSp">
        <pc:chgData name="Guest User" userId="" providerId="Windows Live" clId="Web-{C720E784-13B4-4174-A5BA-5B1A658CE995}" dt="2023-08-08T22:58:04.486" v="143" actId="20577"/>
        <pc:sldMkLst>
          <pc:docMk/>
          <pc:sldMk cId="2006029354" sldId="332"/>
        </pc:sldMkLst>
        <pc:spChg chg="add mod">
          <ac:chgData name="Guest User" userId="" providerId="Windows Live" clId="Web-{C720E784-13B4-4174-A5BA-5B1A658CE995}" dt="2023-08-08T22:58:04.486" v="143" actId="20577"/>
          <ac:spMkLst>
            <pc:docMk/>
            <pc:sldMk cId="2006029354" sldId="332"/>
            <ac:spMk id="2" creationId="{4BCE00A0-DFB6-1063-8B2C-554FD0B36B83}"/>
          </ac:spMkLst>
        </pc:spChg>
        <pc:spChg chg="mod">
          <ac:chgData name="Guest User" userId="" providerId="Windows Live" clId="Web-{C720E784-13B4-4174-A5BA-5B1A658CE995}" dt="2023-08-08T20:57:41.906" v="70" actId="20577"/>
          <ac:spMkLst>
            <pc:docMk/>
            <pc:sldMk cId="2006029354" sldId="332"/>
            <ac:spMk id="10" creationId="{276D4E2F-0851-BF62-8A03-717188EFAD35}"/>
          </ac:spMkLst>
        </pc:spChg>
      </pc:sldChg>
      <pc:sldChg chg="addSp modSp">
        <pc:chgData name="Guest User" userId="" providerId="Windows Live" clId="Web-{C720E784-13B4-4174-A5BA-5B1A658CE995}" dt="2023-08-08T23:00:07.772" v="181" actId="20577"/>
        <pc:sldMkLst>
          <pc:docMk/>
          <pc:sldMk cId="491311068" sldId="333"/>
        </pc:sldMkLst>
        <pc:spChg chg="add mod">
          <ac:chgData name="Guest User" userId="" providerId="Windows Live" clId="Web-{C720E784-13B4-4174-A5BA-5B1A658CE995}" dt="2023-08-08T23:00:07.772" v="181" actId="20577"/>
          <ac:spMkLst>
            <pc:docMk/>
            <pc:sldMk cId="491311068" sldId="333"/>
            <ac:spMk id="2" creationId="{F08D06A0-50C6-8179-3905-4D78D8D799F7}"/>
          </ac:spMkLst>
        </pc:spChg>
      </pc:sldChg>
      <pc:sldChg chg="addSp modSp">
        <pc:chgData name="Guest User" userId="" providerId="Windows Live" clId="Web-{C720E784-13B4-4174-A5BA-5B1A658CE995}" dt="2023-08-08T23:00:49.555" v="193" actId="20577"/>
        <pc:sldMkLst>
          <pc:docMk/>
          <pc:sldMk cId="1008437527" sldId="334"/>
        </pc:sldMkLst>
        <pc:spChg chg="add mod">
          <ac:chgData name="Guest User" userId="" providerId="Windows Live" clId="Web-{C720E784-13B4-4174-A5BA-5B1A658CE995}" dt="2023-08-08T23:00:49.555" v="193" actId="20577"/>
          <ac:spMkLst>
            <pc:docMk/>
            <pc:sldMk cId="1008437527" sldId="334"/>
            <ac:spMk id="2" creationId="{61AFA6A8-EE02-32BD-703A-DA7BC195CD73}"/>
          </ac:spMkLst>
        </pc:spChg>
      </pc:sldChg>
      <pc:sldChg chg="addSp modSp">
        <pc:chgData name="Guest User" userId="" providerId="Windows Live" clId="Web-{C720E784-13B4-4174-A5BA-5B1A658CE995}" dt="2023-08-08T23:00:21.148" v="185" actId="20577"/>
        <pc:sldMkLst>
          <pc:docMk/>
          <pc:sldMk cId="2853017849" sldId="335"/>
        </pc:sldMkLst>
        <pc:spChg chg="add mod">
          <ac:chgData name="Guest User" userId="" providerId="Windows Live" clId="Web-{C720E784-13B4-4174-A5BA-5B1A658CE995}" dt="2023-08-08T23:00:21.148" v="185" actId="20577"/>
          <ac:spMkLst>
            <pc:docMk/>
            <pc:sldMk cId="2853017849" sldId="335"/>
            <ac:spMk id="2" creationId="{73EE76F0-064E-FD3C-C510-4BF598A16AD6}"/>
          </ac:spMkLst>
        </pc:spChg>
      </pc:sldChg>
      <pc:sldChg chg="addSp modSp">
        <pc:chgData name="Guest User" userId="" providerId="Windows Live" clId="Web-{C720E784-13B4-4174-A5BA-5B1A658CE995}" dt="2023-08-08T22:59:47.459" v="172" actId="1076"/>
        <pc:sldMkLst>
          <pc:docMk/>
          <pc:sldMk cId="1831825234" sldId="336"/>
        </pc:sldMkLst>
        <pc:spChg chg="add mod">
          <ac:chgData name="Guest User" userId="" providerId="Windows Live" clId="Web-{C720E784-13B4-4174-A5BA-5B1A658CE995}" dt="2023-08-08T22:59:47.459" v="172" actId="1076"/>
          <ac:spMkLst>
            <pc:docMk/>
            <pc:sldMk cId="1831825234" sldId="336"/>
            <ac:spMk id="7" creationId="{42006154-542D-8760-4162-F93FCEADA50C}"/>
          </ac:spMkLst>
        </pc:spChg>
      </pc:sldChg>
      <pc:sldChg chg="addSp delSp modSp add del mod setBg">
        <pc:chgData name="Guest User" userId="" providerId="Windows Live" clId="Web-{C720E784-13B4-4174-A5BA-5B1A658CE995}" dt="2023-08-08T22:30:21.475" v="131"/>
        <pc:sldMkLst>
          <pc:docMk/>
          <pc:sldMk cId="4171466962" sldId="337"/>
        </pc:sldMkLst>
        <pc:spChg chg="del">
          <ac:chgData name="Guest User" userId="" providerId="Windows Live" clId="Web-{C720E784-13B4-4174-A5BA-5B1A658CE995}" dt="2023-08-08T21:00:37.177" v="81"/>
          <ac:spMkLst>
            <pc:docMk/>
            <pc:sldMk cId="4171466962" sldId="337"/>
            <ac:spMk id="2" creationId="{F17F9434-960E-9CAE-19D0-296E9D7A24CF}"/>
          </ac:spMkLst>
        </pc:spChg>
        <pc:spChg chg="mod">
          <ac:chgData name="Guest User" userId="" providerId="Windows Live" clId="Web-{C720E784-13B4-4174-A5BA-5B1A658CE995}" dt="2023-08-08T21:00:58.068" v="82"/>
          <ac:spMkLst>
            <pc:docMk/>
            <pc:sldMk cId="4171466962" sldId="337"/>
            <ac:spMk id="3" creationId="{C6CC9E20-D9D8-BDF7-D60C-41E402E46F12}"/>
          </ac:spMkLst>
        </pc:spChg>
        <pc:spChg chg="add del mod">
          <ac:chgData name="Guest User" userId="" providerId="Windows Live" clId="Web-{C720E784-13B4-4174-A5BA-5B1A658CE995}" dt="2023-08-08T21:01:36.460" v="86"/>
          <ac:spMkLst>
            <pc:docMk/>
            <pc:sldMk cId="4171466962" sldId="337"/>
            <ac:spMk id="6" creationId="{BCEB849E-116E-54E2-7F52-C38360A1B6EF}"/>
          </ac:spMkLst>
        </pc:spChg>
        <pc:spChg chg="add mod">
          <ac:chgData name="Guest User" userId="" providerId="Windows Live" clId="Web-{C720E784-13B4-4174-A5BA-5B1A658CE995}" dt="2023-08-08T22:09:27.229" v="130" actId="20577"/>
          <ac:spMkLst>
            <pc:docMk/>
            <pc:sldMk cId="4171466962" sldId="337"/>
            <ac:spMk id="8" creationId="{CCF6A0FA-179D-7B7E-2548-311927AA616E}"/>
          </ac:spMkLst>
        </pc:spChg>
        <pc:spChg chg="add">
          <ac:chgData name="Guest User" userId="" providerId="Windows Live" clId="Web-{C720E784-13B4-4174-A5BA-5B1A658CE995}" dt="2023-08-08T21:00:58.068" v="82"/>
          <ac:spMkLst>
            <pc:docMk/>
            <pc:sldMk cId="4171466962" sldId="337"/>
            <ac:spMk id="9" creationId="{BCED4D40-4B67-4331-AC48-79B82B4A47D8}"/>
          </ac:spMkLst>
        </pc:spChg>
        <pc:spChg chg="add">
          <ac:chgData name="Guest User" userId="" providerId="Windows Live" clId="Web-{C720E784-13B4-4174-A5BA-5B1A658CE995}" dt="2023-08-08T21:00:58.068" v="82"/>
          <ac:spMkLst>
            <pc:docMk/>
            <pc:sldMk cId="4171466962" sldId="337"/>
            <ac:spMk id="11" creationId="{670CEDEF-4F34-412E-84EE-329C1E936AF5}"/>
          </ac:spMkLst>
        </pc:spChg>
        <pc:picChg chg="add del mod ord">
          <ac:chgData name="Guest User" userId="" providerId="Windows Live" clId="Web-{C720E784-13B4-4174-A5BA-5B1A658CE995}" dt="2023-08-08T21:01:15.522" v="85"/>
          <ac:picMkLst>
            <pc:docMk/>
            <pc:sldMk cId="4171466962" sldId="337"/>
            <ac:picMk id="4" creationId="{48D71530-6C14-21E7-9A0F-1E5FCCD734E4}"/>
          </ac:picMkLst>
        </pc:picChg>
        <pc:picChg chg="add mod ord">
          <ac:chgData name="Guest User" userId="" providerId="Windows Live" clId="Web-{C720E784-13B4-4174-A5BA-5B1A658CE995}" dt="2023-08-08T21:03:04.775" v="100" actId="1076"/>
          <ac:picMkLst>
            <pc:docMk/>
            <pc:sldMk cId="4171466962" sldId="337"/>
            <ac:picMk id="7" creationId="{2CF1CAE1-BF50-B3F5-F017-D232A2E756AC}"/>
          </ac:picMkLst>
        </pc:picChg>
      </pc:sldChg>
    </pc:docChg>
  </pc:docChgLst>
  <pc:docChgLst>
    <pc:chgData name="reid hyman" userId="30e1c5742cf15689" providerId="Windows Live" clId="Web-{474069D9-DA60-411C-92F2-50E0027465D3}"/>
    <pc:docChg chg="modSld">
      <pc:chgData name="reid hyman" userId="30e1c5742cf15689" providerId="Windows Live" clId="Web-{474069D9-DA60-411C-92F2-50E0027465D3}" dt="2023-08-08T19:08:03.319" v="554" actId="20577"/>
      <pc:docMkLst>
        <pc:docMk/>
      </pc:docMkLst>
      <pc:sldChg chg="modSp">
        <pc:chgData name="reid hyman" userId="30e1c5742cf15689" providerId="Windows Live" clId="Web-{474069D9-DA60-411C-92F2-50E0027465D3}" dt="2023-08-08T19:08:01.866" v="549" actId="1076"/>
        <pc:sldMkLst>
          <pc:docMk/>
          <pc:sldMk cId="1856314060" sldId="314"/>
        </pc:sldMkLst>
        <pc:spChg chg="mod">
          <ac:chgData name="reid hyman" userId="30e1c5742cf15689" providerId="Windows Live" clId="Web-{474069D9-DA60-411C-92F2-50E0027465D3}" dt="2023-08-08T19:08:01.866" v="549" actId="1076"/>
          <ac:spMkLst>
            <pc:docMk/>
            <pc:sldMk cId="1856314060" sldId="314"/>
            <ac:spMk id="4" creationId="{F289E278-8976-4219-B8E5-16D2E65CD0E0}"/>
          </ac:spMkLst>
        </pc:spChg>
        <pc:spChg chg="mod">
          <ac:chgData name="reid hyman" userId="30e1c5742cf15689" providerId="Windows Live" clId="Web-{474069D9-DA60-411C-92F2-50E0027465D3}" dt="2023-08-08T18:40:31.363" v="174" actId="20577"/>
          <ac:spMkLst>
            <pc:docMk/>
            <pc:sldMk cId="1856314060" sldId="314"/>
            <ac:spMk id="5" creationId="{9E60F69B-8088-4A76-862A-5DC3B7B099A1}"/>
          </ac:spMkLst>
        </pc:spChg>
      </pc:sldChg>
      <pc:sldChg chg="modSp">
        <pc:chgData name="reid hyman" userId="30e1c5742cf15689" providerId="Windows Live" clId="Web-{474069D9-DA60-411C-92F2-50E0027465D3}" dt="2023-08-08T18:55:40.015" v="256" actId="20577"/>
        <pc:sldMkLst>
          <pc:docMk/>
          <pc:sldMk cId="4277323441" sldId="331"/>
        </pc:sldMkLst>
        <pc:graphicFrameChg chg="modGraphic">
          <ac:chgData name="reid hyman" userId="30e1c5742cf15689" providerId="Windows Live" clId="Web-{474069D9-DA60-411C-92F2-50E0027465D3}" dt="2023-08-08T18:55:40.015" v="256" actId="20577"/>
          <ac:graphicFrameMkLst>
            <pc:docMk/>
            <pc:sldMk cId="4277323441" sldId="331"/>
            <ac:graphicFrameMk id="19" creationId="{B916823C-0774-CBE0-7BFA-C8EDA9DEA869}"/>
          </ac:graphicFrameMkLst>
        </pc:graphicFrameChg>
      </pc:sldChg>
      <pc:sldChg chg="modSp">
        <pc:chgData name="reid hyman" userId="30e1c5742cf15689" providerId="Windows Live" clId="Web-{474069D9-DA60-411C-92F2-50E0027465D3}" dt="2023-08-08T19:08:03.319" v="554" actId="20577"/>
        <pc:sldMkLst>
          <pc:docMk/>
          <pc:sldMk cId="2853017849" sldId="335"/>
        </pc:sldMkLst>
        <pc:spChg chg="mod">
          <ac:chgData name="reid hyman" userId="30e1c5742cf15689" providerId="Windows Live" clId="Web-{474069D9-DA60-411C-92F2-50E0027465D3}" dt="2023-08-08T19:08:03.319" v="554" actId="20577"/>
          <ac:spMkLst>
            <pc:docMk/>
            <pc:sldMk cId="2853017849" sldId="335"/>
            <ac:spMk id="4" creationId="{39E7CFD0-45D6-B823-638F-4A05E0CBF33F}"/>
          </ac:spMkLst>
        </pc:spChg>
        <pc:spChg chg="mod">
          <ac:chgData name="reid hyman" userId="30e1c5742cf15689" providerId="Windows Live" clId="Web-{474069D9-DA60-411C-92F2-50E0027465D3}" dt="2023-08-08T19:04:59.485" v="541" actId="14100"/>
          <ac:spMkLst>
            <pc:docMk/>
            <pc:sldMk cId="2853017849" sldId="335"/>
            <ac:spMk id="17" creationId="{90CFB96E-1666-DBC0-D3F4-A52A4487AC3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820C5-EA87-41BD-9B97-34F797962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13C2C-5FE0-47C4-8E1C-2B7F5C359832}">
      <dgm:prSet phldrT="[Text]"/>
      <dgm:spPr/>
      <dgm:t>
        <a:bodyPr/>
        <a:lstStyle/>
        <a:p>
          <a:pPr algn="l"/>
          <a:r>
            <a:rPr lang="en-US"/>
            <a:t>Standard Scaler</a:t>
          </a:r>
        </a:p>
      </dgm:t>
    </dgm:pt>
    <dgm:pt modelId="{199A56FC-36C9-4D44-BF9B-76F2B56E0BC0}" type="parTrans" cxnId="{05DE5B26-6606-45C0-BCF3-7F76F5236FAD}">
      <dgm:prSet/>
      <dgm:spPr/>
      <dgm:t>
        <a:bodyPr/>
        <a:lstStyle/>
        <a:p>
          <a:endParaRPr lang="en-US"/>
        </a:p>
      </dgm:t>
    </dgm:pt>
    <dgm:pt modelId="{D16AF6C9-265A-44E1-AFD7-5C1F1376587B}" type="sibTrans" cxnId="{05DE5B26-6606-45C0-BCF3-7F76F5236FAD}">
      <dgm:prSet/>
      <dgm:spPr/>
      <dgm:t>
        <a:bodyPr/>
        <a:lstStyle/>
        <a:p>
          <a:endParaRPr lang="en-US"/>
        </a:p>
      </dgm:t>
    </dgm:pt>
    <dgm:pt modelId="{947B6091-B1CD-4FAA-BA88-C6F643131E7A}">
      <dgm:prSet phldrT="[Text]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800"/>
            <a:t>In order to process our data, we used </a:t>
          </a:r>
          <a:r>
            <a:rPr lang="en-US" sz="1800">
              <a:latin typeface="Corbel"/>
            </a:rPr>
            <a:t>Standard Scaler </a:t>
          </a:r>
          <a:r>
            <a:rPr lang="en-US" sz="1800"/>
            <a:t>to preprocess the input features before training our predictive model.</a:t>
          </a:r>
          <a:r>
            <a:rPr lang="en-US" sz="1800">
              <a:latin typeface="Corbel"/>
            </a:rPr>
            <a:t> </a:t>
          </a:r>
          <a:endParaRPr lang="en-US" sz="1800"/>
        </a:p>
      </dgm:t>
    </dgm:pt>
    <dgm:pt modelId="{2629BCFB-09B8-4213-9F01-AE283A990438}" type="parTrans" cxnId="{B256F2C6-CDF7-48EB-BA37-F28F8AA1FE83}">
      <dgm:prSet/>
      <dgm:spPr/>
      <dgm:t>
        <a:bodyPr/>
        <a:lstStyle/>
        <a:p>
          <a:endParaRPr lang="en-US"/>
        </a:p>
      </dgm:t>
    </dgm:pt>
    <dgm:pt modelId="{8AC35587-DC4F-495D-AFD3-408B3E65B8D1}" type="sibTrans" cxnId="{B256F2C6-CDF7-48EB-BA37-F28F8AA1FE83}">
      <dgm:prSet/>
      <dgm:spPr/>
      <dgm:t>
        <a:bodyPr/>
        <a:lstStyle/>
        <a:p>
          <a:endParaRPr lang="en-US"/>
        </a:p>
      </dgm:t>
    </dgm:pt>
    <dgm:pt modelId="{5282C917-71F5-402A-BE4A-EDBDD6D193A6}">
      <dgm:prSet phldrT="[Text]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800"/>
            <a:t>Standard Scaler was used to drop the columns , “Day”. “Month”, and </a:t>
          </a:r>
          <a:r>
            <a:rPr lang="en-US" sz="1800">
              <a:latin typeface="Corbel"/>
            </a:rPr>
            <a:t>“Store.” Dropping these columns cleaned</a:t>
          </a:r>
          <a:r>
            <a:rPr lang="en-US" sz="1800"/>
            <a:t> our dataset and </a:t>
          </a:r>
          <a:r>
            <a:rPr lang="en-US" sz="1800">
              <a:latin typeface="Corbel"/>
            </a:rPr>
            <a:t>allowed</a:t>
          </a:r>
          <a:r>
            <a:rPr lang="en-US" sz="1800"/>
            <a:t> us to focus on sales at the week level.</a:t>
          </a:r>
          <a:r>
            <a:rPr lang="en-US" sz="1800">
              <a:latin typeface="Corbel"/>
            </a:rPr>
            <a:t>  </a:t>
          </a:r>
          <a:endParaRPr lang="en-US" sz="1800"/>
        </a:p>
      </dgm:t>
    </dgm:pt>
    <dgm:pt modelId="{83553308-D011-4B08-91E1-41EEAE128AB8}" type="parTrans" cxnId="{87ECE911-20B1-46E2-877A-3A6E36B92CE0}">
      <dgm:prSet/>
      <dgm:spPr/>
      <dgm:t>
        <a:bodyPr/>
        <a:lstStyle/>
        <a:p>
          <a:endParaRPr lang="en-US"/>
        </a:p>
      </dgm:t>
    </dgm:pt>
    <dgm:pt modelId="{DDAEF5AA-360D-46F7-B038-9B7F88D60A48}" type="sibTrans" cxnId="{87ECE911-20B1-46E2-877A-3A6E36B92CE0}">
      <dgm:prSet/>
      <dgm:spPr/>
      <dgm:t>
        <a:bodyPr/>
        <a:lstStyle/>
        <a:p>
          <a:endParaRPr lang="en-US"/>
        </a:p>
      </dgm:t>
    </dgm:pt>
    <dgm:pt modelId="{706BF4CE-0DB2-4F1B-AF71-B5CB798D50E6}">
      <dgm:prSet phldrT="[Text]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800" b="0" i="0"/>
            <a:t>Outliers within sales data can adversely effect model training. By eliminating the mean and adjusting the scale, Standard Scaler </a:t>
          </a:r>
          <a:r>
            <a:rPr lang="en-US" sz="1800" b="0" i="0">
              <a:latin typeface="Corbel"/>
            </a:rPr>
            <a:t>counteracted</a:t>
          </a:r>
          <a:r>
            <a:rPr lang="en-US" sz="1800" b="0" i="0"/>
            <a:t> the influence of outliers, </a:t>
          </a:r>
          <a:r>
            <a:rPr lang="en-US" sz="1800" b="0" i="0">
              <a:latin typeface="Corbel"/>
            </a:rPr>
            <a:t>and made our</a:t>
          </a:r>
          <a:r>
            <a:rPr lang="en-US" sz="1800" b="0" i="0"/>
            <a:t> Walmart sales prediction model more robust.</a:t>
          </a:r>
          <a:endParaRPr lang="en-US" sz="1800"/>
        </a:p>
      </dgm:t>
    </dgm:pt>
    <dgm:pt modelId="{F718FBD7-C5C5-4828-A3CD-E9901F1D88C6}" type="parTrans" cxnId="{6C86F76E-8FD0-4296-AFC4-BB98B794F303}">
      <dgm:prSet/>
      <dgm:spPr/>
      <dgm:t>
        <a:bodyPr/>
        <a:lstStyle/>
        <a:p>
          <a:endParaRPr lang="en-US"/>
        </a:p>
      </dgm:t>
    </dgm:pt>
    <dgm:pt modelId="{2CD7AF56-E0D0-4BC2-9D79-3BD9CDD6560F}" type="sibTrans" cxnId="{6C86F76E-8FD0-4296-AFC4-BB98B794F303}">
      <dgm:prSet/>
      <dgm:spPr/>
      <dgm:t>
        <a:bodyPr/>
        <a:lstStyle/>
        <a:p>
          <a:endParaRPr lang="en-US"/>
        </a:p>
      </dgm:t>
    </dgm:pt>
    <dgm:pt modelId="{E5CB97A0-0E1A-4D64-861C-37B4F4C04F43}">
      <dgm:prSet phldrT="[Text]" custT="1"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3EA961C1-F41C-43FF-AE5E-6DF546E03EDC}" type="parTrans" cxnId="{9A373929-56AC-4009-8B54-32047271C4C8}">
      <dgm:prSet/>
      <dgm:spPr/>
      <dgm:t>
        <a:bodyPr/>
        <a:lstStyle/>
        <a:p>
          <a:endParaRPr lang="en-US"/>
        </a:p>
      </dgm:t>
    </dgm:pt>
    <dgm:pt modelId="{875A0E8A-9E05-4BAB-BF8C-723738B4F10B}" type="sibTrans" cxnId="{9A373929-56AC-4009-8B54-32047271C4C8}">
      <dgm:prSet/>
      <dgm:spPr/>
      <dgm:t>
        <a:bodyPr/>
        <a:lstStyle/>
        <a:p>
          <a:endParaRPr lang="en-US"/>
        </a:p>
      </dgm:t>
    </dgm:pt>
    <dgm:pt modelId="{7C41ECF4-0438-4B69-91C0-FE5B3A22D514}" type="pres">
      <dgm:prSet presAssocID="{C2C820C5-EA87-41BD-9B97-34F79796233A}" presName="linear" presStyleCnt="0">
        <dgm:presLayoutVars>
          <dgm:animLvl val="lvl"/>
          <dgm:resizeHandles val="exact"/>
        </dgm:presLayoutVars>
      </dgm:prSet>
      <dgm:spPr/>
    </dgm:pt>
    <dgm:pt modelId="{C9FCAA9A-577D-42FB-BBAF-BFE618E5F54D}" type="pres">
      <dgm:prSet presAssocID="{F8013C2C-5FE0-47C4-8E1C-2B7F5C359832}" presName="parentText" presStyleLbl="node1" presStyleIdx="0" presStyleCnt="1" custScaleX="28637" custScaleY="50192" custLinFactNeighborX="-32594" custLinFactNeighborY="-98534">
        <dgm:presLayoutVars>
          <dgm:chMax val="0"/>
          <dgm:bulletEnabled val="1"/>
        </dgm:presLayoutVars>
      </dgm:prSet>
      <dgm:spPr/>
    </dgm:pt>
    <dgm:pt modelId="{8B53B265-7707-4379-968D-3FFA70E9DF08}" type="pres">
      <dgm:prSet presAssocID="{F8013C2C-5FE0-47C4-8E1C-2B7F5C359832}" presName="childText" presStyleLbl="revTx" presStyleIdx="0" presStyleCnt="1" custLinFactNeighborX="87" custLinFactNeighborY="-26651">
        <dgm:presLayoutVars>
          <dgm:bulletEnabled val="1"/>
        </dgm:presLayoutVars>
      </dgm:prSet>
      <dgm:spPr/>
    </dgm:pt>
  </dgm:ptLst>
  <dgm:cxnLst>
    <dgm:cxn modelId="{87ECE911-20B1-46E2-877A-3A6E36B92CE0}" srcId="{F8013C2C-5FE0-47C4-8E1C-2B7F5C359832}" destId="{5282C917-71F5-402A-BE4A-EDBDD6D193A6}" srcOrd="2" destOrd="0" parTransId="{83553308-D011-4B08-91E1-41EEAE128AB8}" sibTransId="{DDAEF5AA-360D-46F7-B038-9B7F88D60A48}"/>
    <dgm:cxn modelId="{05DE5B26-6606-45C0-BCF3-7F76F5236FAD}" srcId="{C2C820C5-EA87-41BD-9B97-34F79796233A}" destId="{F8013C2C-5FE0-47C4-8E1C-2B7F5C359832}" srcOrd="0" destOrd="0" parTransId="{199A56FC-36C9-4D44-BF9B-76F2B56E0BC0}" sibTransId="{D16AF6C9-265A-44E1-AFD7-5C1F1376587B}"/>
    <dgm:cxn modelId="{9A373929-56AC-4009-8B54-32047271C4C8}" srcId="{F8013C2C-5FE0-47C4-8E1C-2B7F5C359832}" destId="{E5CB97A0-0E1A-4D64-861C-37B4F4C04F43}" srcOrd="0" destOrd="0" parTransId="{3EA961C1-F41C-43FF-AE5E-6DF546E03EDC}" sibTransId="{875A0E8A-9E05-4BAB-BF8C-723738B4F10B}"/>
    <dgm:cxn modelId="{1183BE3B-98ED-4F17-88EA-4B9B1FACECBD}" type="presOf" srcId="{947B6091-B1CD-4FAA-BA88-C6F643131E7A}" destId="{8B53B265-7707-4379-968D-3FFA70E9DF08}" srcOrd="0" destOrd="1" presId="urn:microsoft.com/office/officeart/2005/8/layout/vList2"/>
    <dgm:cxn modelId="{82F51561-32FE-45E7-8963-561F54E52A5B}" type="presOf" srcId="{C2C820C5-EA87-41BD-9B97-34F79796233A}" destId="{7C41ECF4-0438-4B69-91C0-FE5B3A22D514}" srcOrd="0" destOrd="0" presId="urn:microsoft.com/office/officeart/2005/8/layout/vList2"/>
    <dgm:cxn modelId="{6C86F76E-8FD0-4296-AFC4-BB98B794F303}" srcId="{F8013C2C-5FE0-47C4-8E1C-2B7F5C359832}" destId="{706BF4CE-0DB2-4F1B-AF71-B5CB798D50E6}" srcOrd="3" destOrd="0" parTransId="{F718FBD7-C5C5-4828-A3CD-E9901F1D88C6}" sibTransId="{2CD7AF56-E0D0-4BC2-9D79-3BD9CDD6560F}"/>
    <dgm:cxn modelId="{72DCAC91-392D-4225-8CE7-BA4733F76EDE}" type="presOf" srcId="{F8013C2C-5FE0-47C4-8E1C-2B7F5C359832}" destId="{C9FCAA9A-577D-42FB-BBAF-BFE618E5F54D}" srcOrd="0" destOrd="0" presId="urn:microsoft.com/office/officeart/2005/8/layout/vList2"/>
    <dgm:cxn modelId="{9725E4A3-8CB3-4D07-9910-975EA4C8263E}" type="presOf" srcId="{5282C917-71F5-402A-BE4A-EDBDD6D193A6}" destId="{8B53B265-7707-4379-968D-3FFA70E9DF08}" srcOrd="0" destOrd="2" presId="urn:microsoft.com/office/officeart/2005/8/layout/vList2"/>
    <dgm:cxn modelId="{F19DD4B9-1F63-46E7-B687-760681FC59DD}" type="presOf" srcId="{E5CB97A0-0E1A-4D64-861C-37B4F4C04F43}" destId="{8B53B265-7707-4379-968D-3FFA70E9DF08}" srcOrd="0" destOrd="0" presId="urn:microsoft.com/office/officeart/2005/8/layout/vList2"/>
    <dgm:cxn modelId="{B256F2C6-CDF7-48EB-BA37-F28F8AA1FE83}" srcId="{F8013C2C-5FE0-47C4-8E1C-2B7F5C359832}" destId="{947B6091-B1CD-4FAA-BA88-C6F643131E7A}" srcOrd="1" destOrd="0" parTransId="{2629BCFB-09B8-4213-9F01-AE283A990438}" sibTransId="{8AC35587-DC4F-495D-AFD3-408B3E65B8D1}"/>
    <dgm:cxn modelId="{0F8996F7-A873-475A-A01B-C8ABD2018219}" type="presOf" srcId="{706BF4CE-0DB2-4F1B-AF71-B5CB798D50E6}" destId="{8B53B265-7707-4379-968D-3FFA70E9DF08}" srcOrd="0" destOrd="3" presId="urn:microsoft.com/office/officeart/2005/8/layout/vList2"/>
    <dgm:cxn modelId="{E4663B89-5218-46B9-80F2-975A31A22D34}" type="presParOf" srcId="{7C41ECF4-0438-4B69-91C0-FE5B3A22D514}" destId="{C9FCAA9A-577D-42FB-BBAF-BFE618E5F54D}" srcOrd="0" destOrd="0" presId="urn:microsoft.com/office/officeart/2005/8/layout/vList2"/>
    <dgm:cxn modelId="{C6EEC9FB-5AA4-44EF-BE1B-12EFF7C7E56C}" type="presParOf" srcId="{7C41ECF4-0438-4B69-91C0-FE5B3A22D514}" destId="{8B53B265-7707-4379-968D-3FFA70E9DF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CAA9A-577D-42FB-BBAF-BFE618E5F54D}">
      <dsp:nvSpPr>
        <dsp:cNvPr id="0" name=""/>
        <dsp:cNvSpPr/>
      </dsp:nvSpPr>
      <dsp:spPr>
        <a:xfrm>
          <a:off x="298242" y="0"/>
          <a:ext cx="2766245" cy="7704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Standard Scaler</a:t>
          </a:r>
        </a:p>
      </dsp:txBody>
      <dsp:txXfrm>
        <a:off x="335853" y="37611"/>
        <a:ext cx="2691023" cy="695245"/>
      </dsp:txXfrm>
    </dsp:sp>
    <dsp:sp modelId="{8B53B265-7707-4379-968D-3FFA70E9DF08}">
      <dsp:nvSpPr>
        <dsp:cNvPr id="0" name=""/>
        <dsp:cNvSpPr/>
      </dsp:nvSpPr>
      <dsp:spPr>
        <a:xfrm>
          <a:off x="0" y="396882"/>
          <a:ext cx="9659691" cy="35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69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In order to process our data, we used </a:t>
          </a:r>
          <a:r>
            <a:rPr lang="en-US" sz="1800" kern="1200">
              <a:latin typeface="Corbel"/>
            </a:rPr>
            <a:t>Standard Scaler </a:t>
          </a:r>
          <a:r>
            <a:rPr lang="en-US" sz="1800" kern="1200"/>
            <a:t>to preprocess the input features before training our predictive model.</a:t>
          </a:r>
          <a:r>
            <a:rPr lang="en-US" sz="1800" kern="1200">
              <a:latin typeface="Corbel"/>
            </a:rPr>
            <a:t> </a:t>
          </a:r>
          <a:endParaRPr lang="en-US" sz="1800" kern="120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Standard Scaler was used to drop the columns , “Day”. “Month”, and </a:t>
          </a:r>
          <a:r>
            <a:rPr lang="en-US" sz="1800" kern="1200">
              <a:latin typeface="Corbel"/>
            </a:rPr>
            <a:t>“Store.” Dropping these columns cleaned</a:t>
          </a:r>
          <a:r>
            <a:rPr lang="en-US" sz="1800" kern="1200"/>
            <a:t> our dataset and </a:t>
          </a:r>
          <a:r>
            <a:rPr lang="en-US" sz="1800" kern="1200">
              <a:latin typeface="Corbel"/>
            </a:rPr>
            <a:t>allowed</a:t>
          </a:r>
          <a:r>
            <a:rPr lang="en-US" sz="1800" kern="1200"/>
            <a:t> us to focus on sales at the week level.</a:t>
          </a:r>
          <a:r>
            <a:rPr lang="en-US" sz="1800" kern="1200">
              <a:latin typeface="Corbel"/>
            </a:rPr>
            <a:t>  </a:t>
          </a:r>
          <a:endParaRPr lang="en-US" sz="1800" kern="120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Outliers within sales data can adversely effect model training. By eliminating the mean and adjusting the scale, Standard Scaler </a:t>
          </a:r>
          <a:r>
            <a:rPr lang="en-US" sz="1800" b="0" i="0" kern="1200">
              <a:latin typeface="Corbel"/>
            </a:rPr>
            <a:t>counteracted</a:t>
          </a:r>
          <a:r>
            <a:rPr lang="en-US" sz="1800" b="0" i="0" kern="1200"/>
            <a:t> the influence of outliers, </a:t>
          </a:r>
          <a:r>
            <a:rPr lang="en-US" sz="1800" b="0" i="0" kern="1200">
              <a:latin typeface="Corbel"/>
            </a:rPr>
            <a:t>and made our</a:t>
          </a:r>
          <a:r>
            <a:rPr lang="en-US" sz="1800" b="0" i="0" kern="1200"/>
            <a:t> Walmart sales prediction model more robust.</a:t>
          </a:r>
          <a:endParaRPr lang="en-US" sz="1800" kern="1200"/>
        </a:p>
      </dsp:txBody>
      <dsp:txXfrm>
        <a:off x="0" y="396882"/>
        <a:ext cx="9659691" cy="357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8/8/2023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It's like giving instructions to the model on how to learn from data. We reached a high percentage of accuracy which is why we didn’t optimize it.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577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932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8/8/2023</a:t>
            </a:fld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gclassaction.com/blog/week-adjourned-7-17-15-walmart-gerber-hotel-wrongful-death.html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jeepersmedia/2782989649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498853"/>
          </a:xfrm>
        </p:spPr>
        <p:txBody>
          <a:bodyPr/>
          <a:lstStyle/>
          <a:p>
            <a:r>
              <a:rPr lang="en-US" sz="3200"/>
              <a:t>Predicting Walmart Store Sales with Machine Learning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0865" y="1889199"/>
            <a:ext cx="3924934" cy="490538"/>
          </a:xfrm>
        </p:spPr>
        <p:txBody>
          <a:bodyPr/>
          <a:lstStyle/>
          <a:p>
            <a:pPr algn="ctr"/>
            <a:r>
              <a:rPr lang="en-US" sz="2000"/>
              <a:t>Retail Store Sales Forecasting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655889"/>
            <a:ext cx="3222836" cy="971745"/>
          </a:xfrm>
        </p:spPr>
        <p:txBody>
          <a:bodyPr/>
          <a:lstStyle/>
          <a:p>
            <a:r>
              <a:rPr lang="en-US"/>
              <a:t>Project 4</a:t>
            </a:r>
          </a:p>
          <a:p>
            <a:r>
              <a:rPr lang="en-US"/>
              <a:t>Customer Success Team 2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ue and white logo">
            <a:extLst>
              <a:ext uri="{FF2B5EF4-FFF2-40B4-BE49-F238E27FC236}">
                <a16:creationId xmlns:a16="http://schemas.microsoft.com/office/drawing/2014/main" id="{A3D70807-B754-C488-0FBF-AAE2DB888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84582" y="1055997"/>
            <a:ext cx="2857500" cy="838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96B18C-B09D-BA4F-ABEB-1D1B9F1C568C}"/>
              </a:ext>
            </a:extLst>
          </p:cNvPr>
          <p:cNvSpPr txBox="1"/>
          <p:nvPr/>
        </p:nvSpPr>
        <p:spPr>
          <a:xfrm>
            <a:off x="3719296" y="4181085"/>
            <a:ext cx="458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Walmart US Sales from Years: 2010, 2011, 2012 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015" y="4948649"/>
            <a:ext cx="6734483" cy="1470312"/>
          </a:xfrm>
        </p:spPr>
        <p:txBody>
          <a:bodyPr lIns="91440" tIns="45720" rIns="91440" bIns="45720" anchor="t"/>
          <a:lstStyle/>
          <a:p>
            <a:pPr algn="l" defTabSz="603504">
              <a:spcBef>
                <a:spcPts val="660"/>
              </a:spcBef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This code sets up an 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XGBoost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regression model</a:t>
            </a:r>
            <a:endParaRPr lang="en-US" sz="1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 defTabSz="603504">
              <a:spcBef>
                <a:spcPts val="660"/>
              </a:spcBef>
              <a:buFont typeface="Calibri,Sans-Serif"/>
              <a:buChar char="-"/>
            </a:pP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trains 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it on the provided training data</a:t>
            </a:r>
          </a:p>
          <a:p>
            <a:pPr marL="285750" indent="-285750" algn="l" defTabSz="603504">
              <a:spcBef>
                <a:spcPts val="660"/>
              </a:spcBef>
              <a:buFont typeface="Calibri,Sans-Serif"/>
              <a:buChar char="-"/>
            </a:pP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evaluates 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its performance using the RMSE (Root Mean Squared Error) metric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610" y="27975"/>
            <a:ext cx="333373" cy="3333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4763" y="195507"/>
            <a:ext cx="459292" cy="4592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563" y="434211"/>
            <a:ext cx="166687" cy="166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892F86-28B3-8993-93FC-5A806BA6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203" y="194065"/>
            <a:ext cx="8855187" cy="4072479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72A3A7-BEC5-65D8-3963-9A07EA5CFDAD}"/>
              </a:ext>
            </a:extLst>
          </p:cNvPr>
          <p:cNvSpPr txBox="1">
            <a:spLocks/>
          </p:cNvSpPr>
          <p:nvPr/>
        </p:nvSpPr>
        <p:spPr>
          <a:xfrm>
            <a:off x="613362" y="4950627"/>
            <a:ext cx="3843845" cy="8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66700" indent="-2667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/>
            <a:r>
              <a:rPr lang="en-US" sz="3200">
                <a:latin typeface="+mn-lt"/>
                <a:cs typeface="+mn-cs"/>
              </a:rPr>
              <a:t>XG Boost Predictive Model </a:t>
            </a:r>
            <a:endParaRPr lang="en-US" sz="3200">
              <a:cs typeface="Calibri"/>
            </a:endParaRP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E6251E45-D50D-E57B-6E53-BF603A092737}"/>
              </a:ext>
            </a:extLst>
          </p:cNvPr>
          <p:cNvSpPr txBox="1">
            <a:spLocks/>
          </p:cNvSpPr>
          <p:nvPr/>
        </p:nvSpPr>
        <p:spPr>
          <a:xfrm>
            <a:off x="8310099" y="287662"/>
            <a:ext cx="2016739" cy="13168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603504">
              <a:spcBef>
                <a:spcPts val="660"/>
              </a:spcBef>
            </a:pPr>
            <a:r>
              <a:rPr lang="en-US" sz="1600">
                <a:latin typeface="Calibri Light"/>
                <a:ea typeface="Calibri Light"/>
                <a:cs typeface="Calibri Light"/>
              </a:rPr>
              <a:t>Defining</a:t>
            </a:r>
            <a:r>
              <a:rPr lang="en-US" sz="1600">
                <a:ea typeface="+mn-lt"/>
                <a:cs typeface="+mn-lt"/>
              </a:rPr>
              <a:t> a set of options for our machine learning model.</a:t>
            </a:r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C65AA51-6010-C532-E1B7-BC692023A3D6}"/>
              </a:ext>
            </a:extLst>
          </p:cNvPr>
          <p:cNvSpPr txBox="1">
            <a:spLocks/>
          </p:cNvSpPr>
          <p:nvPr/>
        </p:nvSpPr>
        <p:spPr>
          <a:xfrm>
            <a:off x="7434237" y="3208836"/>
            <a:ext cx="3534783" cy="867369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 defTabSz="603504">
              <a:spcBef>
                <a:spcPts val="660"/>
              </a:spcBef>
            </a:pPr>
            <a:r>
              <a:rPr lang="en-US" sz="1600">
                <a:ea typeface="+mn-lt"/>
                <a:cs typeface="+mn-lt"/>
              </a:rPr>
              <a:t>Here we ask the model to study the data and adjust its understanding to make better predictions.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06154-542D-8760-4162-F93FCEADA50C}"/>
              </a:ext>
            </a:extLst>
          </p:cNvPr>
          <p:cNvSpPr txBox="1"/>
          <p:nvPr/>
        </p:nvSpPr>
        <p:spPr>
          <a:xfrm>
            <a:off x="187738" y="419652"/>
            <a:ext cx="552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 Ligh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3182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16024C2-5187-ABD6-5641-CDCB7AAA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684" y="905011"/>
            <a:ext cx="4804660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accent4"/>
                </a:solidFill>
              </a:rPr>
              <a:t>Calculating &amp; Comparing R-squared on Test Data and on Training Data:</a:t>
            </a:r>
          </a:p>
        </p:txBody>
      </p:sp>
      <p:pic>
        <p:nvPicPr>
          <p:cNvPr id="10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CC5AF39-F2E4-C458-8860-841361424C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84993" y="1816109"/>
            <a:ext cx="5275820" cy="1531418"/>
          </a:xfrm>
          <a:prstGeom prst="rect">
            <a:avLst/>
          </a:prstGeom>
        </p:spPr>
      </p:pic>
      <p:pic>
        <p:nvPicPr>
          <p:cNvPr id="9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389E3CA-6AC7-8D6D-C0D5-57C55EF13BF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684993" y="3641447"/>
            <a:ext cx="5275820" cy="87051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12AAD-B77E-741B-9DB8-5EDF767E88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1684" y="2965592"/>
            <a:ext cx="4804660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1" indent="-228600">
              <a:buFont typeface="Arial" panose="020B0604020202020204" pitchFamily="34" charset="0"/>
              <a:buChar char="•"/>
            </a:pPr>
            <a:r>
              <a:rPr lang="en-US" sz="1800">
                <a:cs typeface="+mn-cs"/>
              </a:rPr>
              <a:t>High Accuracy</a:t>
            </a:r>
            <a:endParaRPr lang="en-US" sz="1800">
              <a:cs typeface="Calibri Light"/>
            </a:endParaRPr>
          </a:p>
          <a:p>
            <a:pPr marL="285750" lvl="1" indent="-228600">
              <a:buFont typeface="Arial" panose="020B0604020202020204" pitchFamily="34" charset="0"/>
              <a:buChar char="•"/>
            </a:pPr>
            <a:r>
              <a:rPr lang="en-US" sz="1800">
                <a:cs typeface="+mn-cs"/>
              </a:rPr>
              <a:t>No overfitting </a:t>
            </a:r>
            <a:br>
              <a:rPr lang="en-US">
                <a:cs typeface="+mn-cs"/>
              </a:rPr>
            </a:br>
            <a:endParaRPr lang="en-US">
              <a:latin typeface="+mn-lt"/>
              <a:cs typeface="Calibri Light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D06A0-50C6-8179-3905-4D78D8D799F7}"/>
              </a:ext>
            </a:extLst>
          </p:cNvPr>
          <p:cNvSpPr txBox="1"/>
          <p:nvPr/>
        </p:nvSpPr>
        <p:spPr>
          <a:xfrm>
            <a:off x="640521" y="828261"/>
            <a:ext cx="607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7CFD0-45D6-B823-638F-4A05E0CBF3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0913" y="2958352"/>
            <a:ext cx="8940828" cy="2966631"/>
          </a:xfrm>
        </p:spPr>
        <p:txBody>
          <a:bodyPr lIns="91440" tIns="45720" rIns="91440" bIns="45720" anchor="t"/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cs typeface="Biome Light"/>
              </a:rPr>
              <a:t>After optimizing the model the </a:t>
            </a:r>
            <a:r>
              <a:rPr lang="en-US" sz="2000">
                <a:solidFill>
                  <a:schemeClr val="tx1"/>
                </a:solidFill>
                <a:latin typeface="Corbel"/>
                <a:cs typeface="Biome Light"/>
              </a:rPr>
              <a:t>r² </a:t>
            </a:r>
            <a:r>
              <a:rPr lang="en-US" sz="2000">
                <a:solidFill>
                  <a:schemeClr val="tx1"/>
                </a:solidFill>
                <a:cs typeface="Biome Light"/>
              </a:rPr>
              <a:t> score was the same as the first model run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1B75A24-72C4-E000-24AD-9A47FE0B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11" y="457610"/>
            <a:ext cx="10693400" cy="830997"/>
          </a:xfrm>
        </p:spPr>
        <p:txBody>
          <a:bodyPr lIns="91440" tIns="45720" rIns="91440" bIns="45720" anchor="t"/>
          <a:lstStyle/>
          <a:p>
            <a:pPr algn="ctr"/>
            <a:r>
              <a:rPr lang="en-US" sz="3600"/>
              <a:t>Optimizing our Model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CFB96E-1666-DBC0-D3F4-A52A4487AC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40311" y="1705192"/>
            <a:ext cx="8584602" cy="2596293"/>
          </a:xfrm>
        </p:spPr>
        <p:txBody>
          <a:bodyPr lIns="91440" tIns="45720" rIns="91440" bIns="4572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>
                <a:solidFill>
                  <a:schemeClr val="tx1"/>
                </a:solidFill>
                <a:latin typeface="+mn-lt"/>
                <a:cs typeface="Biome Light"/>
              </a:rPr>
              <a:t>For the first model run, our r² score was 0.93.  This  means that it is  a good model for predicting future Walmart Sales. Additionally, to  achieve the highest level of  accuracy, we optimized our model.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A2B43-CFE9-E5C9-E679-E55C28CB9923}"/>
              </a:ext>
            </a:extLst>
          </p:cNvPr>
          <p:cNvSpPr txBox="1"/>
          <p:nvPr/>
        </p:nvSpPr>
        <p:spPr>
          <a:xfrm>
            <a:off x="4922557" y="1335860"/>
            <a:ext cx="7633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E76F0-064E-FD3C-C510-4BF598A16AD6}"/>
              </a:ext>
            </a:extLst>
          </p:cNvPr>
          <p:cNvSpPr txBox="1"/>
          <p:nvPr/>
        </p:nvSpPr>
        <p:spPr>
          <a:xfrm>
            <a:off x="397565" y="353390"/>
            <a:ext cx="585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Results</a:t>
            </a:r>
            <a:br>
              <a:rPr lang="en-US"/>
            </a:br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1809153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ar chart with solid fill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8027" y="1938485"/>
            <a:ext cx="548640" cy="548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665556" y="1809153"/>
            <a:ext cx="3657600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Achieved 90% accuracy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Empowers decision-makers with precise predictions for better resource allocation.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188920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73489" y="2000751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271779" y="1810836"/>
            <a:ext cx="3657600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Competitive Advantage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>
                <a:solidFill>
                  <a:schemeClr val="accent3"/>
                </a:solidFill>
                <a:effectLst/>
              </a:rPr>
              <a:t>Providing a competitive edge through accurate anticipation of market trends.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246" y="3224740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Shopping bag">
            <a:extLst>
              <a:ext uri="{FF2B5EF4-FFF2-40B4-BE49-F238E27FC236}">
                <a16:creationId xmlns:a16="http://schemas.microsoft.com/office/drawing/2014/main" id="{245749D8-5A06-44F2-B96E-6718BBEB6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51156" y="3288245"/>
            <a:ext cx="548640" cy="548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665556" y="3169571"/>
            <a:ext cx="3657600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Optimized Inventory Management</a:t>
            </a:r>
            <a:endParaRPr lang="en-US" b="1">
              <a:solidFill>
                <a:schemeClr val="accent4"/>
              </a:solidFill>
              <a:latin typeface="+mj-lt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Optimizing inventory and stock management to enhance customer satisfaction.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22682" y="3333762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Clipboard">
            <a:extLst>
              <a:ext uri="{FF2B5EF4-FFF2-40B4-BE49-F238E27FC236}">
                <a16:creationId xmlns:a16="http://schemas.microsoft.com/office/drawing/2014/main" id="{3F4B17BF-671E-4F42-AB1B-F84F52DCE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243922" y="3441551"/>
            <a:ext cx="548640" cy="54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271779" y="3288245"/>
            <a:ext cx="3657600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Enhances Marketing Strategy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With accurate sales predictions, </a:t>
            </a:r>
            <a:r>
              <a:rPr lang="en-US" sz="1400">
                <a:cs typeface="Biome Light" panose="020B0303030204020804" pitchFamily="34" charset="0"/>
              </a:rPr>
              <a:t>decision-makers can better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tailor marketing strategy.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403" y="4636354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21707" y="4744143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626544" y="4529989"/>
            <a:ext cx="3913643" cy="105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Identify Trends in Consumer Behavior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>
                <a:effectLst/>
              </a:rPr>
              <a:t>Helps recognize recurring patterns within the dataset; as well as examine connections between factors and variables. </a:t>
            </a:r>
            <a:endParaRPr lang="en-US" sz="140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22682" y="463236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Barcode with solid fill">
            <a:extLst>
              <a:ext uri="{FF2B5EF4-FFF2-40B4-BE49-F238E27FC236}">
                <a16:creationId xmlns:a16="http://schemas.microsoft.com/office/drawing/2014/main" id="{44B68078-72CC-45F5-9CD3-20C37D3298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171598" y="4676216"/>
            <a:ext cx="616567" cy="6165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271779" y="4529989"/>
            <a:ext cx="3657600" cy="105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Data Driven Decision Making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>
                <a:solidFill>
                  <a:schemeClr val="accent3"/>
                </a:solidFill>
                <a:effectLst/>
              </a:rPr>
              <a:t>Capitalizing on data-driven insights to meet seasonal trends and customer demands effectively.</a:t>
            </a:r>
            <a:endParaRPr kumimoji="0" lang="en-US" sz="140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96B18-D05F-E380-40A0-BD65F1212BEA}"/>
              </a:ext>
            </a:extLst>
          </p:cNvPr>
          <p:cNvSpPr txBox="1"/>
          <p:nvPr/>
        </p:nvSpPr>
        <p:spPr>
          <a:xfrm>
            <a:off x="331304" y="276087"/>
            <a:ext cx="684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617BB7-A44C-CA62-DC88-15269503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Our Team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5A39C8-33A5-0A51-4097-1FE7B0982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760" y="4181758"/>
            <a:ext cx="2139696" cy="344312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Reid Hyman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47AF31-7824-DA17-D089-1F422CDBA7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6543" y="4181758"/>
            <a:ext cx="2139696" cy="344312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Nicole Howell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4138352-3DC0-E942-8240-2F629F880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36103" y="4181758"/>
            <a:ext cx="2255492" cy="344312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Michael DiBartolo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29F0DB-1261-D0AB-B767-43CF82A42D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886" y="4181758"/>
            <a:ext cx="2681781" cy="344312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Matthew Panganiban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FA6A8-EE02-32BD-703A-DA7BC195CD73}"/>
              </a:ext>
            </a:extLst>
          </p:cNvPr>
          <p:cNvSpPr txBox="1"/>
          <p:nvPr/>
        </p:nvSpPr>
        <p:spPr>
          <a:xfrm>
            <a:off x="574260" y="265043"/>
            <a:ext cx="507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23" y="670989"/>
            <a:ext cx="3676708" cy="830997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4" y="1501985"/>
            <a:ext cx="5345969" cy="306087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chemeClr val="accent3"/>
                </a:solidFill>
                <a:effectLst/>
              </a:rPr>
              <a:t>Walmart's Journey:</a:t>
            </a:r>
            <a:r>
              <a:rPr lang="en-US" sz="1800" b="0" i="0">
                <a:solidFill>
                  <a:schemeClr val="accent3"/>
                </a:solidFill>
                <a:effectLst/>
              </a:rPr>
              <a:t> Being the world’s largest retail corporation, Walmart's growth fascinates researchers and analysts.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>
              <a:solidFill>
                <a:schemeClr val="accent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chemeClr val="accent3"/>
                </a:solidFill>
                <a:effectLst/>
              </a:rPr>
              <a:t>Navigating Retail Changes:</a:t>
            </a:r>
            <a:r>
              <a:rPr lang="en-US" sz="1800" b="0" i="0">
                <a:solidFill>
                  <a:schemeClr val="accent3"/>
                </a:solidFill>
                <a:effectLst/>
              </a:rPr>
              <a:t> In an ever-changing retail landscape, predicting sales trends matters for inventory, resources, and meeting customer need.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>
              <a:solidFill>
                <a:schemeClr val="accent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chemeClr val="accent3"/>
                </a:solidFill>
                <a:effectLst/>
              </a:rPr>
              <a:t>Our Goal:</a:t>
            </a:r>
            <a:r>
              <a:rPr lang="en-US" sz="1800" b="0" i="0">
                <a:solidFill>
                  <a:schemeClr val="accent3"/>
                </a:solidFill>
                <a:effectLst/>
              </a:rPr>
              <a:t> Build a Machine Learning Model to predict Walmart's future store sales to gather insights.</a:t>
            </a:r>
          </a:p>
          <a:p>
            <a:pPr marL="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49EF7B-3A27-C8E4-03FD-25EC4CF1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5" y="4840449"/>
            <a:ext cx="5659109" cy="1212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8BC4DD-06A9-86AF-B43C-4DF784AC39BB}"/>
              </a:ext>
            </a:extLst>
          </p:cNvPr>
          <p:cNvSpPr txBox="1"/>
          <p:nvPr/>
        </p:nvSpPr>
        <p:spPr>
          <a:xfrm>
            <a:off x="287130" y="231912"/>
            <a:ext cx="287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2835835" cy="830997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968760"/>
            <a:ext cx="3911600" cy="3130365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Predictive Model Blueprint </a:t>
            </a:r>
          </a:p>
          <a:p>
            <a:r>
              <a:rPr lang="en-US"/>
              <a:t>Strategy and Approach</a:t>
            </a:r>
          </a:p>
          <a:p>
            <a:r>
              <a:rPr lang="en-US"/>
              <a:t>Visualizations </a:t>
            </a:r>
          </a:p>
          <a:p>
            <a:r>
              <a:rPr lang="en-US"/>
              <a:t>Summary of Results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049" t="-482" r="19276" b="-482"/>
          <a:stretch/>
        </p:blipFill>
        <p:spPr>
          <a:xfrm>
            <a:off x="5675846" y="456288"/>
            <a:ext cx="5212080" cy="56315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68B8D3-DF60-F3E1-897B-DBF6CD1D5906}"/>
              </a:ext>
            </a:extLst>
          </p:cNvPr>
          <p:cNvSpPr txBox="1"/>
          <p:nvPr/>
        </p:nvSpPr>
        <p:spPr>
          <a:xfrm>
            <a:off x="5675846" y="6087859"/>
            <a:ext cx="5855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lickr.com/photos/jeepersmedia/2782989649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19206-C464-BA0A-EDE5-524CF918E06F}"/>
              </a:ext>
            </a:extLst>
          </p:cNvPr>
          <p:cNvSpPr txBox="1"/>
          <p:nvPr/>
        </p:nvSpPr>
        <p:spPr>
          <a:xfrm>
            <a:off x="375478" y="309217"/>
            <a:ext cx="298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>
            <a:extLst>
              <a:ext uri="{FF2B5EF4-FFF2-40B4-BE49-F238E27FC236}">
                <a16:creationId xmlns:a16="http://schemas.microsoft.com/office/drawing/2014/main" id="{184F3FD5-57F6-429C-8A79-BC3E161F9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362" y="2277832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931DDA4-6E0A-4CD6-92DA-3787D0A6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4548" y="2277832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DC04250-3EFF-4260-841A-83A3745A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960" y="2277832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70414E17-AF31-4773-9D9B-6F287966B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21558" y="2277832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A460E96-6DE9-4695-B9AA-33D872B9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0156" y="2277832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73AA3A47-BB43-4280-BD7B-7095FEBB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8754" y="2277832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0D4AF445-4FAA-4F77-90FF-71B4790DF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47352" y="2277832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5160F8B1-281B-40FE-913B-79806DCE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5950" y="2277832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2A74B3C-CA43-40B8-8377-A34C10C16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73146" y="2277832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06F5B9A6-704C-47AE-B230-105F31223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1744" y="2277832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C9ADA53C-9ACF-479A-B6E8-7BB006F0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90342" y="2277832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4A4865DF-B1A5-4498-AB0B-F562ECEB9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98942" y="2277832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Predictive Model Blueprint 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B84A30F-F3B0-42F4-8DF6-3D9E61AB0E01}"/>
              </a:ext>
            </a:extLst>
          </p:cNvPr>
          <p:cNvSpPr txBox="1">
            <a:spLocks/>
          </p:cNvSpPr>
          <p:nvPr/>
        </p:nvSpPr>
        <p:spPr>
          <a:xfrm>
            <a:off x="832936" y="1709111"/>
            <a:ext cx="604158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accent4"/>
                </a:solidFill>
                <a:cs typeface="Biome Light" panose="020B0303030204020804" pitchFamily="34" charset="0"/>
              </a:rPr>
              <a:t>Q1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0BEEF0A5-2CB1-4246-A58F-DA45646140C6}"/>
              </a:ext>
            </a:extLst>
          </p:cNvPr>
          <p:cNvSpPr txBox="1">
            <a:spLocks/>
          </p:cNvSpPr>
          <p:nvPr/>
        </p:nvSpPr>
        <p:spPr>
          <a:xfrm>
            <a:off x="3558732" y="1709111"/>
            <a:ext cx="604157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accent4"/>
                </a:solidFill>
                <a:cs typeface="Biome Light" panose="020B0303030204020804" pitchFamily="34" charset="0"/>
              </a:rPr>
              <a:t>Q2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F7438FF9-EC22-4A3F-ADDB-34D6A1CA0020}"/>
              </a:ext>
            </a:extLst>
          </p:cNvPr>
          <p:cNvSpPr txBox="1">
            <a:spLocks/>
          </p:cNvSpPr>
          <p:nvPr/>
        </p:nvSpPr>
        <p:spPr>
          <a:xfrm>
            <a:off x="6299952" y="1709111"/>
            <a:ext cx="588731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accent4"/>
                </a:solidFill>
                <a:cs typeface="Biome Light" panose="020B0303030204020804" pitchFamily="34" charset="0"/>
              </a:rPr>
              <a:t>Q3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6063F1E3-11C4-4E56-B839-26CD88F2ACF7}"/>
              </a:ext>
            </a:extLst>
          </p:cNvPr>
          <p:cNvSpPr txBox="1">
            <a:spLocks/>
          </p:cNvSpPr>
          <p:nvPr/>
        </p:nvSpPr>
        <p:spPr>
          <a:xfrm>
            <a:off x="9010320" y="1709111"/>
            <a:ext cx="604157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accent4"/>
                </a:solidFill>
                <a:cs typeface="Biome Light" panose="020B0303030204020804" pitchFamily="34" charset="0"/>
              </a:rPr>
              <a:t>Q4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CA3F56-6B4F-4DFF-B133-DBA85DE6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49" y="2578060"/>
            <a:ext cx="250694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56482F-4317-491F-AFBA-E1AC4F3E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4200" y="2578060"/>
            <a:ext cx="248716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F6EFBC-D760-468D-9BF7-FAAD40B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6051" y="2578060"/>
            <a:ext cx="248716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80BA8B-9E64-46F6-BB41-F59F1B3E9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3692" y="2578060"/>
            <a:ext cx="248716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097234-38E0-4114-A29F-508805824B65}"/>
              </a:ext>
            </a:extLst>
          </p:cNvPr>
          <p:cNvSpPr txBox="1"/>
          <p:nvPr/>
        </p:nvSpPr>
        <p:spPr>
          <a:xfrm>
            <a:off x="1013268" y="3060918"/>
            <a:ext cx="2085110" cy="2102634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>
                <a:latin typeface="+mj-lt"/>
                <a:cs typeface="Biome Light" panose="020B0303030204020804" pitchFamily="34" charset="0"/>
              </a:rPr>
              <a:t>Data Extraction and Preprocessing</a:t>
            </a:r>
            <a:br>
              <a:rPr lang="en-US" b="1">
                <a:latin typeface="+mj-lt"/>
                <a:cs typeface="Biome Light" panose="020B0303030204020804" pitchFamily="34" charset="0"/>
              </a:rPr>
            </a:br>
            <a:endParaRPr lang="en-US" b="1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US" sz="1400">
                <a:cs typeface="Biome Light" panose="020B0303030204020804" pitchFamily="34" charset="0"/>
              </a:rPr>
              <a:t>After importing our data, we then extracted the dates from our data frame in order to plot weekly sales on a line chart for 3 years of sales data.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278-8976-4219-B8E5-16D2E65CD0E0}"/>
              </a:ext>
            </a:extLst>
          </p:cNvPr>
          <p:cNvSpPr txBox="1"/>
          <p:nvPr/>
        </p:nvSpPr>
        <p:spPr>
          <a:xfrm>
            <a:off x="3764252" y="3060918"/>
            <a:ext cx="2300770" cy="2630081"/>
          </a:xfrm>
          <a:prstGeom prst="rect">
            <a:avLst/>
          </a:prstGeom>
          <a:noFill/>
        </p:spPr>
        <p:txBody>
          <a:bodyPr wrap="square" lIns="91440" tIns="45720" rIns="0" bIns="45720" rtlCol="0" anchor="t">
            <a:noAutofit/>
          </a:bodyPr>
          <a:lstStyle/>
          <a:p>
            <a:pPr algn="ctr"/>
            <a:r>
              <a:rPr lang="en-US" b="1">
                <a:latin typeface="+mj-lt"/>
                <a:cs typeface="Biome Light"/>
              </a:rPr>
              <a:t>Model and Features</a:t>
            </a:r>
            <a:br>
              <a:rPr lang="en-US" b="1">
                <a:latin typeface="+mj-lt"/>
                <a:cs typeface="Biome Light" panose="020B0303030204020804" pitchFamily="34" charset="0"/>
              </a:rPr>
            </a:br>
            <a:endParaRPr lang="en-US" b="1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US" sz="1400" b="0" i="0" u="none" strike="noStrike">
                <a:effectLst/>
                <a:cs typeface="Biome Light"/>
              </a:rPr>
              <a:t>We trained our model with XG Boost in order to </a:t>
            </a:r>
            <a:r>
              <a:rPr lang="en-US" sz="1400">
                <a:cs typeface="Biome Light"/>
              </a:rPr>
              <a:t>predict future Walmart sales so that Walmart can use it in their business decisions. </a:t>
            </a:r>
          </a:p>
          <a:p>
            <a:pPr algn="ctr"/>
            <a:r>
              <a:rPr lang="en-US" sz="1400">
                <a:cs typeface="Biome Light"/>
              </a:rPr>
              <a:t>For example, knowing the lowest days of sales and devising a plan to increase profit.</a:t>
            </a:r>
            <a:endParaRPr lang="en-US" sz="1400">
              <a:ea typeface="Calibri Light"/>
              <a:cs typeface="Biome Light" panose="020B03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0F69B-8088-4A76-862A-5DC3B7B099A1}"/>
              </a:ext>
            </a:extLst>
          </p:cNvPr>
          <p:cNvSpPr txBox="1"/>
          <p:nvPr/>
        </p:nvSpPr>
        <p:spPr>
          <a:xfrm>
            <a:off x="6459397" y="3140311"/>
            <a:ext cx="2185750" cy="2102634"/>
          </a:xfrm>
          <a:prstGeom prst="rect">
            <a:avLst/>
          </a:prstGeom>
          <a:noFill/>
        </p:spPr>
        <p:txBody>
          <a:bodyPr wrap="square" lIns="91440" tIns="45720" rIns="0" bIns="45720" rtlCol="0" anchor="t">
            <a:noAutofit/>
          </a:bodyPr>
          <a:lstStyle/>
          <a:p>
            <a:pPr algn="ctr"/>
            <a:r>
              <a:rPr lang="en-US" b="1">
                <a:latin typeface="+mj-lt"/>
                <a:cs typeface="Biome Light"/>
              </a:rPr>
              <a:t>Testing and Training</a:t>
            </a:r>
            <a:br>
              <a:rPr lang="en-US" b="1">
                <a:latin typeface="+mj-lt"/>
                <a:cs typeface="Biome Light" panose="020B0303030204020804" pitchFamily="34" charset="0"/>
              </a:rPr>
            </a:br>
            <a:endParaRPr lang="en-US" b="1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US" sz="1600">
                <a:cs typeface="Biome Light"/>
              </a:rPr>
              <a:t>For our first model we  split the data into testing and training sets and ran the first model with 100 rounds.</a:t>
            </a:r>
            <a:endParaRPr lang="en-US" b="1">
              <a:cs typeface="Biome Light" panose="020B03030302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673B4-C0B9-43A0-B642-C8D78A87A514}"/>
              </a:ext>
            </a:extLst>
          </p:cNvPr>
          <p:cNvSpPr txBox="1"/>
          <p:nvPr/>
        </p:nvSpPr>
        <p:spPr>
          <a:xfrm>
            <a:off x="9184721" y="3205625"/>
            <a:ext cx="2085110" cy="1609290"/>
          </a:xfrm>
          <a:prstGeom prst="rect">
            <a:avLst/>
          </a:prstGeom>
          <a:noFill/>
        </p:spPr>
        <p:txBody>
          <a:bodyPr wrap="square" lIns="91440" tIns="45720" rIns="0" bIns="45720" rtlCol="0" anchor="t">
            <a:noAutofit/>
          </a:bodyPr>
          <a:lstStyle/>
          <a:p>
            <a:pPr algn="ctr"/>
            <a:r>
              <a:rPr lang="en-US" b="1">
                <a:latin typeface="+mj-lt"/>
                <a:cs typeface="Biome Light"/>
              </a:rPr>
              <a:t>Model Optimization</a:t>
            </a:r>
            <a:br>
              <a:rPr lang="en-US" b="1">
                <a:latin typeface="+mj-lt"/>
                <a:cs typeface="Biome Light" panose="020B0303030204020804" pitchFamily="34" charset="0"/>
              </a:rPr>
            </a:br>
            <a:endParaRPr lang="en-US" b="1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US" sz="1400">
                <a:cs typeface="Biome Light"/>
              </a:rPr>
              <a:t>We optimized the model by dropping the Day Month and Store columns from the </a:t>
            </a:r>
            <a:r>
              <a:rPr lang="en-US" sz="1400" err="1">
                <a:cs typeface="Biome Light"/>
              </a:rPr>
              <a:t>DataFrame</a:t>
            </a:r>
            <a:r>
              <a:rPr lang="en-US" sz="1400">
                <a:cs typeface="Biome Light"/>
              </a:rPr>
              <a:t> and reran the model.</a:t>
            </a:r>
            <a:endParaRPr lang="en-US" sz="1400">
              <a:ea typeface="Calibri Light"/>
              <a:cs typeface="Biome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E5BFF5-899F-2ED5-90C3-EBB0C8D410D9}"/>
              </a:ext>
            </a:extLst>
          </p:cNvPr>
          <p:cNvSpPr txBox="1"/>
          <p:nvPr/>
        </p:nvSpPr>
        <p:spPr>
          <a:xfrm>
            <a:off x="507999" y="276086"/>
            <a:ext cx="265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84" y="636363"/>
            <a:ext cx="10515600" cy="700115"/>
          </a:xfrm>
        </p:spPr>
        <p:txBody>
          <a:bodyPr/>
          <a:lstStyle/>
          <a:p>
            <a:r>
              <a:rPr lang="en-US" sz="3600"/>
              <a:t>Walmart Sales (Year to Year)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75D4C-036B-A073-B152-2DABE4B25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1666" y="1644251"/>
            <a:ext cx="5645019" cy="4495754"/>
          </a:xfrm>
          <a:prstGeom prst="rect">
            <a:avLst/>
          </a:prstGeom>
          <a:solidFill>
            <a:schemeClr val="bg1">
              <a:alpha val="40000"/>
            </a:schemeClr>
          </a:solidFill>
          <a:ln w="60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4"/>
              </a:buClr>
            </a:pPr>
            <a:endParaRPr lang="en-US" b="1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5700-AFE0-3180-8CB4-D11F87E0BCB7}"/>
              </a:ext>
            </a:extLst>
          </p:cNvPr>
          <p:cNvSpPr txBox="1"/>
          <p:nvPr/>
        </p:nvSpPr>
        <p:spPr>
          <a:xfrm>
            <a:off x="6365317" y="1597963"/>
            <a:ext cx="51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Walmart Sales from 02-05-2010 to 11-01-2012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D4E2F-0851-BF62-8A03-717188EFAD35}"/>
              </a:ext>
            </a:extLst>
          </p:cNvPr>
          <p:cNvSpPr txBox="1"/>
          <p:nvPr/>
        </p:nvSpPr>
        <p:spPr>
          <a:xfrm>
            <a:off x="6108584" y="2859381"/>
            <a:ext cx="547084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>
                <a:latin typeface="Söhne"/>
              </a:rPr>
              <a:t>Line</a:t>
            </a:r>
            <a:r>
              <a:rPr lang="en-US" b="0" i="0">
                <a:effectLst/>
                <a:latin typeface="Söhne"/>
              </a:rPr>
              <a:t> chart that shows Walmart’s US Store Sales Trendlines from the years 2010-2012</a:t>
            </a:r>
          </a:p>
          <a:p>
            <a:pPr algn="l"/>
            <a:endParaRPr lang="en-US">
              <a:latin typeface="Söhne"/>
            </a:endParaRPr>
          </a:p>
          <a:p>
            <a:r>
              <a:rPr lang="en-US">
                <a:latin typeface="Söhne"/>
              </a:rPr>
              <a:t>Shows the Sales are consistent and has a small pattern amongst the three years </a:t>
            </a:r>
          </a:p>
          <a:p>
            <a:endParaRPr lang="en-US">
              <a:latin typeface="Söhne"/>
            </a:endParaRPr>
          </a:p>
          <a:p>
            <a:pPr algn="l"/>
            <a:endParaRPr lang="en-US"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0149D-67D2-3885-7229-6A89BF665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" t="1319" b="2233"/>
          <a:stretch/>
        </p:blipFill>
        <p:spPr>
          <a:xfrm>
            <a:off x="267305" y="1711420"/>
            <a:ext cx="5473739" cy="4361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E00A0-DFB6-1063-8B2C-554FD0B36B83}"/>
              </a:ext>
            </a:extLst>
          </p:cNvPr>
          <p:cNvSpPr txBox="1"/>
          <p:nvPr/>
        </p:nvSpPr>
        <p:spPr>
          <a:xfrm>
            <a:off x="353391" y="253999"/>
            <a:ext cx="276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75D4C-036B-A073-B152-2DABE4B25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1666" y="1644251"/>
            <a:ext cx="5645019" cy="4495754"/>
          </a:xfrm>
          <a:prstGeom prst="rect">
            <a:avLst/>
          </a:prstGeom>
          <a:solidFill>
            <a:schemeClr val="bg1">
              <a:alpha val="40000"/>
            </a:schemeClr>
          </a:solidFill>
          <a:ln w="60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4"/>
              </a:buClr>
            </a:pP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AD48F-BFE0-915B-765C-E5CE9B3A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1" y="1745856"/>
            <a:ext cx="5423187" cy="4292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65700-AFE0-3180-8CB4-D11F87E0BCB7}"/>
              </a:ext>
            </a:extLst>
          </p:cNvPr>
          <p:cNvSpPr txBox="1"/>
          <p:nvPr/>
        </p:nvSpPr>
        <p:spPr>
          <a:xfrm>
            <a:off x="6206554" y="1758357"/>
            <a:ext cx="51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Identifying trends – Walmart Sales and Key Factors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D4E2F-0851-BF62-8A03-717188EFAD35}"/>
              </a:ext>
            </a:extLst>
          </p:cNvPr>
          <p:cNvSpPr txBox="1"/>
          <p:nvPr/>
        </p:nvSpPr>
        <p:spPr>
          <a:xfrm>
            <a:off x="6108369" y="2587693"/>
            <a:ext cx="5470849" cy="28315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Söhne"/>
              </a:rPr>
              <a:t>Explores</a:t>
            </a:r>
            <a:r>
              <a:rPr lang="en-US" b="0" i="0">
                <a:effectLst/>
                <a:latin typeface="Söhne"/>
              </a:rPr>
              <a:t> the relationships between Walmart's weekly sales and key influencing factors.</a:t>
            </a:r>
            <a:r>
              <a:rPr lang="en-US">
                <a:latin typeface="Söhne"/>
              </a:rPr>
              <a:t> </a:t>
            </a:r>
            <a:endParaRPr lang="en-US" b="0" i="0">
              <a:effectLst/>
              <a:latin typeface="Söhne"/>
            </a:endParaRPr>
          </a:p>
          <a:p>
            <a:pPr algn="l"/>
            <a:endParaRPr lang="en-US">
              <a:latin typeface="Söhne"/>
            </a:endParaRPr>
          </a:p>
          <a:p>
            <a:r>
              <a:rPr lang="en-US">
                <a:latin typeface="Söhne"/>
              </a:rPr>
              <a:t>Powerful</a:t>
            </a:r>
            <a:r>
              <a:rPr lang="en-US" b="0" i="0">
                <a:effectLst/>
                <a:latin typeface="Söhne"/>
              </a:rPr>
              <a:t> visual representation that helps us understand how different variables are related to each other.</a:t>
            </a:r>
            <a:r>
              <a:rPr lang="en-US">
                <a:latin typeface="Söhne"/>
              </a:rPr>
              <a:t> </a:t>
            </a:r>
            <a:endParaRPr lang="en-US" b="0" i="0">
              <a:effectLst/>
              <a:latin typeface="Söhne"/>
            </a:endParaRPr>
          </a:p>
          <a:p>
            <a:pPr algn="l"/>
            <a:endParaRPr lang="en-US">
              <a:latin typeface="Söhne"/>
            </a:endParaRPr>
          </a:p>
          <a:p>
            <a:r>
              <a:rPr lang="en-US">
                <a:latin typeface="Söhne"/>
              </a:rPr>
              <a:t>Exemplifies we don't need month and days since they were highly corelated, so we decided to drop it for pre-processing</a:t>
            </a:r>
          </a:p>
          <a:p>
            <a:endParaRPr lang="en-US" sz="1600"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F9A8-B072-AA79-3CA5-99568570F4C9}"/>
              </a:ext>
            </a:extLst>
          </p:cNvPr>
          <p:cNvSpPr txBox="1"/>
          <p:nvPr/>
        </p:nvSpPr>
        <p:spPr>
          <a:xfrm>
            <a:off x="287130" y="254000"/>
            <a:ext cx="331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23" y="476856"/>
            <a:ext cx="10515600" cy="700115"/>
          </a:xfrm>
        </p:spPr>
        <p:txBody>
          <a:bodyPr/>
          <a:lstStyle/>
          <a:p>
            <a:r>
              <a:rPr lang="en-US" sz="3600"/>
              <a:t>Linear Regression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75D4C-036B-A073-B152-2DABE4B25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7776" y="1231839"/>
            <a:ext cx="5744054" cy="5009570"/>
          </a:xfrm>
          <a:prstGeom prst="rect">
            <a:avLst/>
          </a:prstGeom>
          <a:solidFill>
            <a:schemeClr val="bg1">
              <a:alpha val="40000"/>
            </a:schemeClr>
          </a:solidFill>
          <a:ln w="60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4"/>
              </a:buClr>
            </a:pPr>
            <a:endParaRPr lang="en-US" b="1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5700-AFE0-3180-8CB4-D11F87E0BCB7}"/>
              </a:ext>
            </a:extLst>
          </p:cNvPr>
          <p:cNvSpPr txBox="1"/>
          <p:nvPr/>
        </p:nvSpPr>
        <p:spPr>
          <a:xfrm>
            <a:off x="6240477" y="1703038"/>
            <a:ext cx="514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/>
              <a:t>About our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D4E2F-0851-BF62-8A03-717188EFAD35}"/>
              </a:ext>
            </a:extLst>
          </p:cNvPr>
          <p:cNvSpPr txBox="1"/>
          <p:nvPr/>
        </p:nvSpPr>
        <p:spPr>
          <a:xfrm>
            <a:off x="6129923" y="2402495"/>
            <a:ext cx="5470849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/>
              <a:t>Designed</a:t>
            </a:r>
            <a:r>
              <a:rPr lang="en-US" sz="2000" b="0" i="0">
                <a:effectLst/>
              </a:rPr>
              <a:t> to analyze Walmart's sales data.</a:t>
            </a:r>
            <a:endParaRPr lang="en-US" sz="2000" b="0" i="0">
              <a:effectLst/>
              <a:cs typeface="Calibri Light"/>
            </a:endParaRPr>
          </a:p>
          <a:p>
            <a:pPr algn="l"/>
            <a:endParaRPr lang="en-US" sz="2000">
              <a:cs typeface="Calibri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>
                <a:cs typeface="Calibri Light"/>
              </a:rPr>
              <a:t>Points have wide degree of variance making it very difficult to predict with Linear Model</a:t>
            </a:r>
          </a:p>
          <a:p>
            <a:endParaRPr lang="en-US" sz="2000">
              <a:cs typeface="Calibri Light"/>
            </a:endParaRPr>
          </a:p>
          <a:p>
            <a:endParaRPr lang="en-US" sz="2000">
              <a:cs typeface="Calibri Light"/>
            </a:endParaRPr>
          </a:p>
          <a:p>
            <a:r>
              <a:rPr lang="en-US" sz="2000">
                <a:cs typeface="Calibri Light"/>
              </a:rPr>
              <a:t>This model predicts sales to be increasing very slightly as a whole, but sales for a given week would be difficult to predict.</a:t>
            </a:r>
          </a:p>
          <a:p>
            <a:endParaRPr lang="en-US" sz="1400">
              <a:cs typeface="Calibri Light"/>
            </a:endParaRPr>
          </a:p>
          <a:p>
            <a:endParaRPr lang="en-US" sz="1400">
              <a:cs typeface="Calibri Light"/>
            </a:endParaRPr>
          </a:p>
        </p:txBody>
      </p:sp>
      <p:pic>
        <p:nvPicPr>
          <p:cNvPr id="2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A5347738-10CA-3C8E-FBBC-7BF3EFC7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9" y="1229801"/>
            <a:ext cx="5740356" cy="4993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B8500-8DB8-FEC5-89D2-92E594CF1D18}"/>
              </a:ext>
            </a:extLst>
          </p:cNvPr>
          <p:cNvSpPr txBox="1"/>
          <p:nvPr/>
        </p:nvSpPr>
        <p:spPr>
          <a:xfrm>
            <a:off x="231913" y="276087"/>
            <a:ext cx="320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596"/>
            <a:ext cx="10515600" cy="700115"/>
          </a:xfrm>
        </p:spPr>
        <p:txBody>
          <a:bodyPr/>
          <a:lstStyle/>
          <a:p>
            <a:r>
              <a:rPr lang="en-US" sz="4000"/>
              <a:t>Pre-Processing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916823C-0774-CBE0-7BFA-C8EDA9DEA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971575"/>
              </p:ext>
            </p:extLst>
          </p:nvPr>
        </p:nvGraphicFramePr>
        <p:xfrm>
          <a:off x="700713" y="1386718"/>
          <a:ext cx="9659691" cy="4418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C54FD3-D526-AD7F-DDD2-EDA54E298024}"/>
              </a:ext>
            </a:extLst>
          </p:cNvPr>
          <p:cNvSpPr txBox="1"/>
          <p:nvPr/>
        </p:nvSpPr>
        <p:spPr>
          <a:xfrm>
            <a:off x="552173" y="364434"/>
            <a:ext cx="342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015" y="4948649"/>
            <a:ext cx="6734483" cy="1470312"/>
          </a:xfrm>
        </p:spPr>
        <p:txBody>
          <a:bodyPr lIns="91440" tIns="45720" rIns="91440" bIns="45720" anchor="t"/>
          <a:lstStyle/>
          <a:p>
            <a:pPr algn="l" defTabSz="603504">
              <a:spcBef>
                <a:spcPts val="660"/>
              </a:spcBef>
            </a:pPr>
            <a:r>
              <a:rPr lang="en-US" sz="1550" kern="1200" err="1">
                <a:solidFill>
                  <a:schemeClr val="tx1"/>
                </a:solidFill>
                <a:ea typeface="+mn-lt"/>
                <a:cs typeface="+mn-lt"/>
              </a:rPr>
              <a:t>XGBoost</a:t>
            </a:r>
            <a:r>
              <a:rPr lang="en-US" sz="1550" kern="1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550">
                <a:solidFill>
                  <a:schemeClr val="tx1"/>
                </a:solidFill>
                <a:ea typeface="+mn-lt"/>
                <a:cs typeface="+mn-lt"/>
              </a:rPr>
              <a:t>(Extreme Gradient Boosting) designed for both </a:t>
            </a:r>
            <a:r>
              <a:rPr lang="en-US" sz="1550" kern="1200">
                <a:solidFill>
                  <a:schemeClr val="tx1"/>
                </a:solidFill>
                <a:ea typeface="+mn-lt"/>
                <a:cs typeface="+mn-lt"/>
              </a:rPr>
              <a:t>regression </a:t>
            </a:r>
            <a:r>
              <a:rPr lang="en-US" sz="1550">
                <a:solidFill>
                  <a:schemeClr val="tx1"/>
                </a:solidFill>
                <a:ea typeface="+mn-lt"/>
                <a:cs typeface="+mn-lt"/>
              </a:rPr>
              <a:t>and classification tasks. 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5403" y="264458"/>
            <a:ext cx="333373" cy="3333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04625" y="484541"/>
            <a:ext cx="459292" cy="4592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69149" y="364142"/>
            <a:ext cx="166687" cy="166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892F86-28B3-8993-93FC-5A806BA6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16" y="313182"/>
            <a:ext cx="8228421" cy="3793605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72A3A7-BEC5-65D8-3963-9A07EA5CFDAD}"/>
              </a:ext>
            </a:extLst>
          </p:cNvPr>
          <p:cNvSpPr txBox="1">
            <a:spLocks/>
          </p:cNvSpPr>
          <p:nvPr/>
        </p:nvSpPr>
        <p:spPr>
          <a:xfrm>
            <a:off x="613362" y="4950627"/>
            <a:ext cx="3843845" cy="8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66700" indent="-2667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/>
            <a:r>
              <a:rPr lang="en-US" sz="3200">
                <a:latin typeface="+mn-lt"/>
                <a:cs typeface="+mn-cs"/>
              </a:rPr>
              <a:t>XG Boost Predictive Model </a:t>
            </a:r>
            <a:endParaRPr lang="en-US" sz="32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DFFBD-C257-288C-0C55-626AAE94F304}"/>
              </a:ext>
            </a:extLst>
          </p:cNvPr>
          <p:cNvSpPr txBox="1"/>
          <p:nvPr/>
        </p:nvSpPr>
        <p:spPr>
          <a:xfrm>
            <a:off x="7711406" y="493036"/>
            <a:ext cx="2042511" cy="738664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cs typeface="Calibri Light"/>
              </a:rPr>
              <a:t>Defines a set of options for our machine learning model.</a:t>
            </a:r>
            <a:endParaRPr lang="en-US"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DAD79-BB2E-2A7F-7570-F27E987CE7DC}"/>
              </a:ext>
            </a:extLst>
          </p:cNvPr>
          <p:cNvSpPr txBox="1"/>
          <p:nvPr/>
        </p:nvSpPr>
        <p:spPr>
          <a:xfrm>
            <a:off x="7662041" y="3488734"/>
            <a:ext cx="2743200" cy="52322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Here, we're telling the model to learn from the data.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7C069-F3A6-7E88-840E-2265E06ECF1D}"/>
              </a:ext>
            </a:extLst>
          </p:cNvPr>
          <p:cNvSpPr txBox="1"/>
          <p:nvPr/>
        </p:nvSpPr>
        <p:spPr>
          <a:xfrm>
            <a:off x="706782" y="375478"/>
            <a:ext cx="364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 Light"/>
              </a:rPr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14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Predicting Walmart Store Sales with Machine Learning</vt:lpstr>
      <vt:lpstr>Introduction</vt:lpstr>
      <vt:lpstr>Contents</vt:lpstr>
      <vt:lpstr>Predictive Model Blueprint </vt:lpstr>
      <vt:lpstr>Walmart Sales (Year to Year)</vt:lpstr>
      <vt:lpstr>Correlation Matrix</vt:lpstr>
      <vt:lpstr>Linear Regression </vt:lpstr>
      <vt:lpstr>Pre-Processing</vt:lpstr>
      <vt:lpstr>XGBoost (Extreme Gradient Boosting) designed for both regression and classification tasks. </vt:lpstr>
      <vt:lpstr>This code sets up an XGBoost regression model trains it on the provided training data evaluates its performance using the RMSE (Root Mean Squared Error) metric </vt:lpstr>
      <vt:lpstr>Calculating &amp; Comparing R-squared on Test Data and on Training Data:</vt:lpstr>
      <vt:lpstr>Optimizing our Model</vt:lpstr>
      <vt:lpstr>Summary of Results </vt:lpstr>
      <vt:lpstr>Meet Our Team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Walmart Store Sales with Machine Learning</dc:title>
  <dc:creator>Matthew De Villa Panganiban</dc:creator>
  <cp:revision>1</cp:revision>
  <dcterms:created xsi:type="dcterms:W3CDTF">2023-08-03T22:45:12Z</dcterms:created>
  <dcterms:modified xsi:type="dcterms:W3CDTF">2023-08-08T23:11:10Z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