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15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Study Abroad Year in Japan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Expanding Horizons and Cultivating Global Perspectives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Japan?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Renowned for its educational excellence</a:t>
            </a:r>
          </a:p>
          <a:p>
            <a:r>
              <a:t>- Rich cultural heritage and history</a:t>
            </a:r>
          </a:p>
          <a:p>
            <a:r>
              <a:t>- Unique blend of tradition and modernity</a:t>
            </a:r>
          </a:p>
          <a:p>
            <a:r>
              <a:t>- Opportunities for language acquisition and immersion</a:t>
            </a:r>
          </a:p>
          <a:p>
            <a:r>
              <a:t>- Safe and welcoming environment for international students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Academic and Career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Access to unique courses and research opportunities</a:t>
            </a:r>
          </a:p>
          <a:p>
            <a:r>
              <a:t>- International perspective on my field of study</a:t>
            </a:r>
          </a:p>
          <a:p>
            <a:r>
              <a:t>- Language skills enhancing career prospects</a:t>
            </a:r>
          </a:p>
          <a:p>
            <a:r>
              <a:t>- Networking with professionals and peers globally</a:t>
            </a:r>
          </a:p>
          <a:p>
            <a:r>
              <a:t>- Demonstrating adaptability and cultural sensitivity to future employers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Developing independence and self-reliance</a:t>
            </a:r>
          </a:p>
          <a:p>
            <a:r>
              <a:t>- Overcoming challenges and adapting to new situations</a:t>
            </a:r>
          </a:p>
          <a:p>
            <a:r>
              <a:t>- Gaining a deeper understanding of self</a:t>
            </a:r>
          </a:p>
          <a:p>
            <a:r>
              <a:t>- Experiencing personal enrichment through travel and exploration</a:t>
            </a:r>
          </a:p>
          <a:p>
            <a:r>
              <a:t>- Building lasting international friendships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Planning and Scholarships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the total estimated cost</a:t>
            </a:r>
          </a:p>
          <a:p>
            <a:r>
              <a:t>- Potential scholarships and grants available</a:t>
            </a:r>
          </a:p>
          <a:p>
            <a:r>
              <a:t>- Part-time work opportunities in Japan</a:t>
            </a:r>
          </a:p>
          <a:p>
            <a:r>
              <a:t>- Financial contributions from savings and part-time jobs</a:t>
            </a:r>
          </a:p>
          <a:p>
            <a:r>
              <a:t>- Plan for managing expenses effectively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A Life-Changing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year in Japan represents a once-in-a-lifetime opportunity</a:t>
            </a:r>
          </a:p>
          <a:p>
            <a:r>
              <a:t>- The experience will significantly contribute to my academic success, career prospects, and personal growth</a:t>
            </a:r>
          </a:p>
          <a:p>
            <a:r>
              <a:t>- I am committed to making the most of this experience and ensuring a positive impact on my future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212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Study Abroad Year in Japan</vt:lpstr>
      <vt:lpstr>Why Japan?</vt:lpstr>
      <vt:lpstr>Academic and Career Benefits</vt:lpstr>
      <vt:lpstr>Personal Growth</vt:lpstr>
      <vt:lpstr>Financial Planning and Scholarships</vt:lpstr>
      <vt:lpstr>Conclusion: A Life-Changing Opportunity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Abroad Year in Japan</dc:title>
  <dc:subject/>
  <dc:creator>reid carlberg</dc:creator>
  <cp:keywords/>
  <dc:description>generated using python-pptx</dc:description>
  <cp:lastModifiedBy>Reid Carlberg (HE/HIM)</cp:lastModifiedBy>
  <cp:revision>1</cp:revision>
  <dcterms:created xsi:type="dcterms:W3CDTF">2013-01-27T09:14:16Z</dcterms:created>
  <dcterms:modified xsi:type="dcterms:W3CDTF">2024-04-01T17:06:05Z</dcterms:modified>
  <cp:category/>
</cp:coreProperties>
</file>