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15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I Should Get a Dog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Guide by [Student's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Having a 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Companionship and reducing loneliness</a:t>
            </a:r>
          </a:p>
          <a:p>
            <a:r>
              <a:t>- Encourages physical activity and outdoor play</a:t>
            </a:r>
          </a:p>
          <a:p>
            <a:r>
              <a:t>- Teaches responsibility and care</a:t>
            </a:r>
          </a:p>
          <a:p>
            <a:r>
              <a:t>- Provides security and protection</a:t>
            </a:r>
          </a:p>
          <a:p>
            <a:r>
              <a:t>- Improves mental health and reduces stress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Responsibilities of Owning a Dog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Regular feeding and clean water</a:t>
            </a:r>
          </a:p>
          <a:p>
            <a:r>
              <a:t>- Daily walks and exercise</a:t>
            </a:r>
          </a:p>
          <a:p>
            <a:r>
              <a:t>- Routine vet check-ups</a:t>
            </a:r>
          </a:p>
          <a:p>
            <a:r>
              <a:t>- Training and socialization</a:t>
            </a:r>
          </a:p>
          <a:p>
            <a:r>
              <a:t>- Grooming and cleanliness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Initial costs (adoption fees, supplies, etc.)</a:t>
            </a:r>
          </a:p>
          <a:p>
            <a:r>
              <a:t>- Ongoing costs (food, grooming, vet care)</a:t>
            </a:r>
          </a:p>
          <a:p>
            <a:r>
              <a:t>- Emergency medical expenses</a:t>
            </a:r>
          </a:p>
          <a:p>
            <a:r>
              <a:t>- Pet insurance options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Commitment to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Allocating time for daily walks and play</a:t>
            </a:r>
          </a:p>
          <a:p>
            <a:r>
              <a:t>- Taking on feeding and grooming responsibilities</a:t>
            </a:r>
          </a:p>
          <a:p>
            <a:r>
              <a:t>- Saving allowance for pet-related expenses</a:t>
            </a:r>
          </a:p>
          <a:p>
            <a:r>
              <a:t>- Engaging in training and education about dog care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 Dog Will Enrich Our Family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dog will bring joy, companionship, and laughter into our home</a:t>
            </a:r>
          </a:p>
          <a:p>
            <a:r>
              <a:t>- I am committed to being a responsible pet owner</a:t>
            </a:r>
          </a:p>
          <a:p>
            <a:r>
              <a:t>- Together, we can make a positive impact on a dog's life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Why I Should Get a Dog</vt:lpstr>
      <vt:lpstr>Benefits of Having a Dog</vt:lpstr>
      <vt:lpstr>Responsibilities of Owning a Dog</vt:lpstr>
      <vt:lpstr>Financial Considerations</vt:lpstr>
      <vt:lpstr>My Commitment to Care</vt:lpstr>
      <vt:lpstr>Conclusion: A Dog Will Enrich Our Family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 Should Get a Dog</dc:title>
  <dc:subject/>
  <dc:creator>reid carlberg</dc:creator>
  <cp:keywords/>
  <dc:description>generated using python-pptx</dc:description>
  <cp:lastModifiedBy>Reid Carlberg (HE/HIM)</cp:lastModifiedBy>
  <cp:revision>1</cp:revision>
  <dcterms:created xsi:type="dcterms:W3CDTF">2013-01-27T09:14:16Z</dcterms:created>
  <dcterms:modified xsi:type="dcterms:W3CDTF">2024-04-01T17:03:46Z</dcterms:modified>
  <cp:category/>
</cp:coreProperties>
</file>