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ABN AMRO: A Decade-by-Decade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Notable Events, Company Presidents, and Fun Facts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1820s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- 1824: Nederlandsche Handel-Maatschappij (NHM) founded by King William I</a:t>
            </a:r>
          </a:p>
          <a:p>
            <a:r>
              <a:t>- 1825: NHM begins operations, focusing on trade and finance</a:t>
            </a:r>
          </a:p>
          <a:p/>
          <a:p>
            <a:r>
              <a:t>**Company President**: King William I (Founder)</a:t>
            </a:r>
          </a:p>
          <a:p/>
          <a:p>
            <a:r>
              <a:t>**Fun Facts**:</a:t>
            </a:r>
          </a:p>
          <a:p>
            <a:r>
              <a:t>- NHM was established to revive Dutch trade and facilitate financing for trade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1870s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- 1871: Rotterdamsche Bank established in Rotterdam</a:t>
            </a:r>
          </a:p>
          <a:p>
            <a:r>
              <a:t>- 1872: Rotterdamsche Bank becomes a major financial institution in the Netherlands</a:t>
            </a:r>
          </a:p>
          <a:p/>
          <a:p>
            <a:r>
              <a:t>**Company President**: Various Presidents</a:t>
            </a:r>
          </a:p>
          <a:p/>
          <a:p>
            <a:r>
              <a:t>**Fun Facts**:</a:t>
            </a:r>
          </a:p>
          <a:p>
            <a:r>
              <a:t>- Rotterdamsche Bank played a significant role in financing Dutch industry and trade.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1920s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- 1921: NHM merges with Twentsche Bank, expanding its operations</a:t>
            </a:r>
          </a:p>
          <a:p>
            <a:r>
              <a:t>- 1926: Amsterdam-Rotterdam Bank (Amro Bank) established through the merger of Amsterdamsche Bank and Rotterdamsche Bank</a:t>
            </a:r>
          </a:p>
          <a:p/>
          <a:p>
            <a:r>
              <a:t>**Company President**: Various Presidents</a:t>
            </a:r>
          </a:p>
          <a:p/>
          <a:p>
            <a:r>
              <a:t>**Fun Facts**:</a:t>
            </a:r>
          </a:p>
          <a:p>
            <a:r>
              <a:t>- The mergers helped consolidate banking operations and strengthen the financial sector in the Netherlands.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- 1964: NHM merges with De Twentsche Bank to form Algemene Bank Nederland (ABN)</a:t>
            </a:r>
          </a:p>
          <a:p>
            <a:r>
              <a:t>- 1967: ABN expands its international presence, opening branches in several countries</a:t>
            </a:r>
          </a:p>
          <a:p/>
          <a:p>
            <a:r>
              <a:t>**Company President**: Various Presidents</a:t>
            </a:r>
          </a:p>
          <a:p/>
          <a:p>
            <a:r>
              <a:t>**Fun Facts**:</a:t>
            </a:r>
          </a:p>
          <a:p>
            <a:r>
              <a:t>- The formation of ABN marked a significant consolidation in the Dutch banking industry.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1990s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- 1991: ABN and Amro Bank merge to form ABN AMRO, becoming one of the largest banks in Europe</a:t>
            </a:r>
          </a:p>
          <a:p>
            <a:r>
              <a:t>- 1997: ABN AMRO acquires Chicago-based LaSalle Bank</a:t>
            </a:r>
          </a:p>
          <a:p/>
          <a:p>
            <a:r>
              <a:t>**Company President**: Jan Kalff</a:t>
            </a:r>
          </a:p>
          <a:p/>
          <a:p>
            <a:r>
              <a:t>**Fun Facts**:</a:t>
            </a:r>
          </a:p>
          <a:p>
            <a:r>
              <a:t>- The merger created a banking giant with significant global reach and influence.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2000s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- 2007: ABN AMRO acquired by a consortium of RBS, Fortis, and Banco Santander</a:t>
            </a:r>
          </a:p>
          <a:p>
            <a:r>
              <a:t>- 2008: Financial crisis leads to the nationalization of Fortis and parts of ABN AMRO by the Dutch government</a:t>
            </a:r>
          </a:p>
          <a:p/>
          <a:p>
            <a:r>
              <a:t>**Company President**: Rijkman Groenink</a:t>
            </a:r>
          </a:p>
          <a:p/>
          <a:p>
            <a:r>
              <a:t>**Fun Facts**:</a:t>
            </a:r>
          </a:p>
          <a:p>
            <a:r>
              <a:t>- The acquisition and subsequent financial crisis marked one of the most dramatic periods in the bank's history.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2010s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- 2010: ABN AMRO reestablished as a standalone bank after restructuring</a:t>
            </a:r>
          </a:p>
          <a:p>
            <a:r>
              <a:t>- 2015: ABN AMRO goes public with an initial public offering (IPO)</a:t>
            </a:r>
          </a:p>
          <a:p/>
          <a:p>
            <a:r>
              <a:t>**Company President**: Gerrit Zalm</a:t>
            </a:r>
          </a:p>
          <a:p/>
          <a:p>
            <a:r>
              <a:t>**Fun Facts**:</a:t>
            </a:r>
          </a:p>
          <a:p>
            <a:r>
              <a:t>- The restructuring and IPO marked a new chapter in ABN AMRO's history, focusing on sustainable banking.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ABN AMRO: 2020s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- 2020: ABN AMRO announces a new strategy focusing on sustainability and digital transformation</a:t>
            </a:r>
          </a:p>
          <a:p>
            <a:r>
              <a:t>- 2021: The bank continues to enhance its digital services and sustainable finance initiatives</a:t>
            </a:r>
          </a:p>
          <a:p/>
          <a:p>
            <a:r>
              <a:t>**Company President**: Robert Swaak</a:t>
            </a:r>
          </a:p>
          <a:p/>
          <a:p>
            <a:r>
              <a:t>**Fun Facts**:</a:t>
            </a:r>
          </a:p>
          <a:p>
            <a:r>
              <a:t>- ABN AMRO's commitment to sustainability includes financing green projects and reducing its carbon footprint.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