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First Chicago National Bank: A Decade-by-Decade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Notable Events, Company Presidents, and Fun Facts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2000s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- 2004: Bank One merges with JPMorgan Chase &amp; Co., creating a global financial services firm</a:t>
            </a:r>
          </a:p>
          <a:p>
            <a:r>
              <a:t>- 2008: The bank plays a key role in navigating the financial crisis, providing stability to the markets</a:t>
            </a:r>
          </a:p>
          <a:p/>
          <a:p>
            <a:r>
              <a:t>**Company President**: Jamie Dimon (JPMorgan Chase)</a:t>
            </a:r>
          </a:p>
          <a:p/>
          <a:p>
            <a:r>
              <a:t>**Fun Facts**:</a:t>
            </a:r>
          </a:p>
          <a:p>
            <a:r>
              <a:t>- The merger with JPMorgan Chase positioned the combined entity as one of the largest and most influential banks in the world.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2010s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- 2011: JPMorgan Chase completes integration of Bank One operations</a:t>
            </a:r>
          </a:p>
          <a:p>
            <a:r>
              <a:t>- 2015: JPMorgan Chase expands its digital banking services, leveraging First Chicago's early innovations</a:t>
            </a:r>
          </a:p>
          <a:p/>
          <a:p>
            <a:r>
              <a:t>**Company President**: Jamie Dimon</a:t>
            </a:r>
          </a:p>
          <a:p/>
          <a:p>
            <a:r>
              <a:t>**Fun Facts**:</a:t>
            </a:r>
          </a:p>
          <a:p>
            <a:r>
              <a:t>- First Chicago's legacy of innovation continues to influence JPMorgan Chase's technology advancements.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2020s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- 2020: JPMorgan Chase announces new initiatives to support small businesses and community development</a:t>
            </a:r>
          </a:p>
          <a:p>
            <a:r>
              <a:t>- 2021: The bank continues to expand its digital and mobile banking platforms</a:t>
            </a:r>
          </a:p>
          <a:p/>
          <a:p>
            <a:r>
              <a:t>**Company President**: Jamie Dimon</a:t>
            </a:r>
          </a:p>
          <a:p/>
          <a:p>
            <a:r>
              <a:t>**Fun Facts**:</a:t>
            </a:r>
          </a:p>
          <a:p>
            <a:r>
              <a:t>- JPMorgan Chase's commitment to technology and community support reflects the enduring influence of First Chicago's principles.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1860s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- 1863: First National Bank of Chicago founded</a:t>
            </a:r>
          </a:p>
          <a:p>
            <a:r>
              <a:t>- 1865: The bank receives its national charter, becoming the second nationally chartered bank in the U.S.</a:t>
            </a:r>
          </a:p>
          <a:p/>
          <a:p>
            <a:r>
              <a:t>**Company President**: Edmund Aiken</a:t>
            </a:r>
          </a:p>
          <a:p/>
          <a:p>
            <a:r>
              <a:t>**Fun Facts**:</a:t>
            </a:r>
          </a:p>
          <a:p>
            <a:r>
              <a:t>- The bank's national charter number was 8, reflecting its early establishment.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1870s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- 1871: The Great Chicago Fire occurs, and the bank provides essential financial support for rebuilding</a:t>
            </a:r>
          </a:p>
          <a:p>
            <a:r>
              <a:t>- 1873: The bank helps to finance the construction of the Chicago &amp; North Western Railway</a:t>
            </a:r>
          </a:p>
          <a:p/>
          <a:p>
            <a:r>
              <a:t>**Company President**: John B. Drake</a:t>
            </a:r>
          </a:p>
          <a:p/>
          <a:p>
            <a:r>
              <a:t>**Fun Facts**:</a:t>
            </a:r>
          </a:p>
          <a:p>
            <a:r>
              <a:t>- Despite the Great Chicago Fire, the bank's records and cash were saved, ensuring its continued operation.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1900s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- 1907: The bank plays a key role in stabilizing the financial markets during the Panic of 1907</a:t>
            </a:r>
          </a:p>
          <a:p>
            <a:r>
              <a:t>- 1908: The bank's assets exceed $100 million for the first time</a:t>
            </a:r>
          </a:p>
          <a:p/>
          <a:p>
            <a:r>
              <a:t>**Company President**: James B. Forgan</a:t>
            </a:r>
          </a:p>
          <a:p/>
          <a:p>
            <a:r>
              <a:t>**Fun Facts**:</a:t>
            </a:r>
          </a:p>
          <a:p>
            <a:r>
              <a:t>- The bank's leadership during the Panic of 1907 helped to establish its reputation as a stable financial institution.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1920s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- 1929: The stock market crash impacts the bank, but it remains solvent and continues operations</a:t>
            </a:r>
          </a:p>
          <a:p>
            <a:r>
              <a:t>- 1929: The bank forms the First Chicago Corporation, a holding company</a:t>
            </a:r>
          </a:p>
          <a:p/>
          <a:p>
            <a:r>
              <a:t>**Company President**: Melvin A. Traylor</a:t>
            </a:r>
          </a:p>
          <a:p/>
          <a:p>
            <a:r>
              <a:t>**Fun Facts**:</a:t>
            </a:r>
          </a:p>
          <a:p>
            <a:r>
              <a:t>- The creation of First Chicago Corporation allowed for greater diversification of the bank's services.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1950s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- 1955: First National Bank of Chicago merges with First Union National Bank</a:t>
            </a:r>
          </a:p>
          <a:p>
            <a:r>
              <a:t>- 1958: The bank launches one of the first bank credit cards, 'Charg-It'</a:t>
            </a:r>
          </a:p>
          <a:p/>
          <a:p>
            <a:r>
              <a:t>**Company President**: Gaylord Freeman</a:t>
            </a:r>
          </a:p>
          <a:p/>
          <a:p>
            <a:r>
              <a:t>**Fun Facts**:</a:t>
            </a:r>
          </a:p>
          <a:p>
            <a:r>
              <a:t>- 'Charg-It' was an early form of a credit card, simplifying consumer transactions.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- 1969: The bank becomes one of the first to offer online banking services to corporate customers</a:t>
            </a:r>
          </a:p>
          <a:p>
            <a:r>
              <a:t>- 1969: Introduction of the First Chicago MasterCharge, later known as MasterCard</a:t>
            </a:r>
          </a:p>
          <a:p/>
          <a:p>
            <a:r>
              <a:t>**Company President**: David M. Kennedy</a:t>
            </a:r>
          </a:p>
          <a:p/>
          <a:p>
            <a:r>
              <a:t>**Fun Facts**:</a:t>
            </a:r>
          </a:p>
          <a:p>
            <a:r>
              <a:t>- The bank's early adoption of technology set the stage for modern electronic banking services.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- 1982: The bank expands its international presence, opening offices in Tokyo and Sydney</a:t>
            </a:r>
          </a:p>
          <a:p>
            <a:r>
              <a:t>- 1988: First Chicago becomes a founding member of the Chicago Mercantile Exchange</a:t>
            </a:r>
          </a:p>
          <a:p/>
          <a:p>
            <a:r>
              <a:t>**Company President**: Barry F. Sullivan</a:t>
            </a:r>
          </a:p>
          <a:p/>
          <a:p>
            <a:r>
              <a:t>**Fun Facts**:</a:t>
            </a:r>
          </a:p>
          <a:p>
            <a:r>
              <a:t>- First Chicago's global expansion helped it to become a significant player in international finance.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Chicago National Bank: 1990s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- 1995: First Chicago merges with NBD Bancorp to form First Chicago NBD</a:t>
            </a:r>
          </a:p>
          <a:p>
            <a:r>
              <a:t>- 1998: First Chicago NBD merges with Banc One Corporation to form Bank One Corporation</a:t>
            </a:r>
          </a:p>
          <a:p/>
          <a:p>
            <a:r>
              <a:t>**Company President**: Verne G. Istock</a:t>
            </a:r>
          </a:p>
          <a:p/>
          <a:p>
            <a:r>
              <a:t>**Fun Facts**:</a:t>
            </a:r>
          </a:p>
          <a:p>
            <a:r>
              <a:t>- The merger with NBD Bancorp created one of the largest banking institutions in the Midwest.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