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Ford Motor Company: A Decade-by-Decade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Notable Events, Company Presidents, and Fun Facts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- 1980: Introduction of the Ford Escort</a:t>
            </a:r>
          </a:p>
          <a:p>
            <a:r>
              <a:t>- 1987: Introduction of the Ford Taurus</a:t>
            </a:r>
          </a:p>
          <a:p/>
          <a:p>
            <a:r>
              <a:t>**Company President**: Donald Petersen</a:t>
            </a:r>
          </a:p>
          <a:p/>
          <a:p>
            <a:r>
              <a:t>**Fun Facts**:</a:t>
            </a:r>
          </a:p>
          <a:p>
            <a:r>
              <a:t>- The Ford Taurus was a huge success and set the standard for American sedans.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1990s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- 1993: Introduction of the Ford Mondeo</a:t>
            </a:r>
          </a:p>
          <a:p>
            <a:r>
              <a:t>- 1996: Introduction of the Ford Explorer</a:t>
            </a:r>
          </a:p>
          <a:p/>
          <a:p>
            <a:r>
              <a:t>**Company President**: Alex Trotman</a:t>
            </a:r>
          </a:p>
          <a:p/>
          <a:p>
            <a:r>
              <a:t>**Fun Facts**:</a:t>
            </a:r>
          </a:p>
          <a:p>
            <a:r>
              <a:t>- The Ford Explorer helped popularize the SUV segment in the United States.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2000s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- 2003: 100th anniversary of Ford Motor Company</a:t>
            </a:r>
          </a:p>
          <a:p>
            <a:r>
              <a:t>- 2004: Introduction of the Ford GT</a:t>
            </a:r>
          </a:p>
          <a:p/>
          <a:p>
            <a:r>
              <a:t>**Company President**: William Clay Ford Jr.</a:t>
            </a:r>
          </a:p>
          <a:p/>
          <a:p>
            <a:r>
              <a:t>**Fun Facts**:</a:t>
            </a:r>
          </a:p>
          <a:p>
            <a:r>
              <a:t>- The Ford GT was a modern homage to the GT40 that won Le Mans in the 1960s.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2010s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- 2010: Introduction of the Ford Fiesta in North America</a:t>
            </a:r>
          </a:p>
          <a:p>
            <a:r>
              <a:t>- 2014: Introduction of the aluminum-bodied Ford F-150</a:t>
            </a:r>
          </a:p>
          <a:p/>
          <a:p>
            <a:r>
              <a:t>**Company President**: Alan Mulally</a:t>
            </a:r>
          </a:p>
          <a:p/>
          <a:p>
            <a:r>
              <a:t>**Fun Facts**:</a:t>
            </a:r>
          </a:p>
          <a:p>
            <a:r>
              <a:t>- The aluminum-bodied Ford F-150 improved fuel efficiency and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2020s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- 2021: Introduction of the all-electric Ford Mustang Mach-E</a:t>
            </a:r>
          </a:p>
          <a:p>
            <a:r>
              <a:t>- 2022: Ford announces a $11.4 billion investment in electric vehicle production</a:t>
            </a:r>
          </a:p>
          <a:p/>
          <a:p>
            <a:r>
              <a:t>**Company President**: Jim Farley</a:t>
            </a:r>
          </a:p>
          <a:p/>
          <a:p>
            <a:r>
              <a:t>**Fun Facts**:</a:t>
            </a:r>
          </a:p>
          <a:p>
            <a:r>
              <a:t>- The Mustang Mach-E is Ford's first fully electric SUV and a major step in their electrification strategy.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- 1903: Ford Motor Company founded</a:t>
            </a:r>
          </a:p>
          <a:p>
            <a:r>
              <a:t>- 1908: Introduction of the Model T</a:t>
            </a:r>
          </a:p>
          <a:p/>
          <a:p>
            <a:r>
              <a:t>**Company President**: Henry Ford</a:t>
            </a:r>
          </a:p>
          <a:p/>
          <a:p>
            <a:r>
              <a:t>**Fun Facts**:</a:t>
            </a:r>
          </a:p>
          <a:p>
            <a:r>
              <a:t>- The Model T was the first affordable automobile for the masses.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1910s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- 1913: Introduction of the moving assembly line</a:t>
            </a:r>
          </a:p>
          <a:p>
            <a:r>
              <a:t>- 1917: Production of the first Ford truck, the Model TT</a:t>
            </a:r>
          </a:p>
          <a:p/>
          <a:p>
            <a:r>
              <a:t>**Company President**: Henry Ford</a:t>
            </a:r>
          </a:p>
          <a:p/>
          <a:p>
            <a:r>
              <a:t>**Fun Facts**:</a:t>
            </a:r>
          </a:p>
          <a:p>
            <a:r>
              <a:t>- The assembly line revolutionized manufacturing and reduced the Model T's assembly time from 12.5 hours to 1.5 hours.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- 1922: Ford purchases Lincoln Motor Company</a:t>
            </a:r>
          </a:p>
          <a:p>
            <a:r>
              <a:t>- 1927: End of Model T production and introduction of the Model A</a:t>
            </a:r>
          </a:p>
          <a:p/>
          <a:p>
            <a:r>
              <a:t>**Company President**: Henry Ford</a:t>
            </a:r>
          </a:p>
          <a:p/>
          <a:p>
            <a:r>
              <a:t>**Fun Facts**:</a:t>
            </a:r>
          </a:p>
          <a:p>
            <a:r>
              <a:t>- The Model A came in four standard colors and was a significant improvement over the Model 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1930s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- 1932: Introduction of the Ford V8 engine</a:t>
            </a:r>
          </a:p>
          <a:p>
            <a:r>
              <a:t>- 1939: Ford enters the aviation industry, producing aircraft engines</a:t>
            </a:r>
          </a:p>
          <a:p/>
          <a:p>
            <a:r>
              <a:t>**Company President**: Edsel Ford</a:t>
            </a:r>
          </a:p>
          <a:p/>
          <a:p>
            <a:r>
              <a:t>**Fun Facts**:</a:t>
            </a:r>
          </a:p>
          <a:p>
            <a:r>
              <a:t>- The Ford V8 engine was one of the first affordable V8 engines and became very popular.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1940s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- 1941: Ford starts producing military vehicles for WWII</a:t>
            </a:r>
          </a:p>
          <a:p>
            <a:r>
              <a:t>- 1947: Death of Henry Ford</a:t>
            </a:r>
          </a:p>
          <a:p/>
          <a:p>
            <a:r>
              <a:t>**Company President**: Henry Ford II</a:t>
            </a:r>
          </a:p>
          <a:p/>
          <a:p>
            <a:r>
              <a:t>**Fun Facts**:</a:t>
            </a:r>
          </a:p>
          <a:p>
            <a:r>
              <a:t>- During WWII, Ford produced a variety of military vehicles, including the B-24 Liberator bomber.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1950s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- 1953: Introduction of the Ford F-100 truck</a:t>
            </a:r>
          </a:p>
          <a:p>
            <a:r>
              <a:t>- 1956: Ford becomes a publicly traded company</a:t>
            </a:r>
          </a:p>
          <a:p/>
          <a:p>
            <a:r>
              <a:t>**Company President**: Henry Ford II</a:t>
            </a:r>
          </a:p>
          <a:p/>
          <a:p>
            <a:r>
              <a:t>**Fun Facts**:</a:t>
            </a:r>
          </a:p>
          <a:p>
            <a:r>
              <a:t>- The Ford Thunderbird, introduced in 1955, became an instant classic.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- 1964: Introduction of the Ford Mustang</a:t>
            </a:r>
          </a:p>
          <a:p>
            <a:r>
              <a:t>- 1967: Ford wins the 24 Hours of Le Mans with the GT40</a:t>
            </a:r>
          </a:p>
          <a:p/>
          <a:p>
            <a:r>
              <a:t>**Company President**: Henry Ford II</a:t>
            </a:r>
          </a:p>
          <a:p/>
          <a:p>
            <a:r>
              <a:t>**Fun Facts**:</a:t>
            </a:r>
          </a:p>
          <a:p>
            <a:r>
              <a:t>- The Ford Mustang is one of the most iconic cars in automotive history and became a symbol of American muscle cars.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 Motor Company: 1970s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- 1976: Introduction of the Ford Fiesta</a:t>
            </a:r>
          </a:p>
          <a:p>
            <a:r>
              <a:t>- 1979: Ford acquires a stake in Mazda</a:t>
            </a:r>
          </a:p>
          <a:p/>
          <a:p>
            <a:r>
              <a:t>**Company President**: Henry Ford II</a:t>
            </a:r>
          </a:p>
          <a:p/>
          <a:p>
            <a:r>
              <a:t>**Fun Facts**:</a:t>
            </a:r>
          </a:p>
          <a:p>
            <a:r>
              <a:t>- The Ford Fiesta was designed to be a fuel-efficient car during the oil crisis.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