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GM Electro-Motive Division: A Decade-by-Decade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Notable Events, Company Presidents,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2000s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- 2005: EMD is sold to Greenbriar Equity Group and Berkshire Partners, becoming Electro-Motive Diesel</a:t>
            </a:r>
          </a:p>
          <a:p>
            <a:r>
              <a:t>- 2008: Introduction of the EMD SD70ACe, meeting new emissions standards</a:t>
            </a:r>
          </a:p>
          <a:p/>
          <a:p>
            <a:r>
              <a:t>**Company President**: John S. Hamilton</a:t>
            </a:r>
          </a:p>
          <a:p/>
          <a:p>
            <a:r>
              <a:t>**Fun Facts**:</a:t>
            </a:r>
          </a:p>
          <a:p>
            <a:r>
              <a:t>- The SD70ACe was designed to be more environmentally friendly and fuel-efficient.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2010s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- 2010: Progress Rail Services, a subsidiary of Caterpillar, acquires EMD</a:t>
            </a:r>
          </a:p>
          <a:p>
            <a:r>
              <a:t>- 2015: Introduction of the EMD F125 Spirit, a new passenger locomotive</a:t>
            </a:r>
          </a:p>
          <a:p/>
          <a:p>
            <a:r>
              <a:t>**Company President**: Billy Ainsworth</a:t>
            </a:r>
          </a:p>
          <a:p/>
          <a:p>
            <a:r>
              <a:t>**Fun Facts**:</a:t>
            </a:r>
          </a:p>
          <a:p>
            <a:r>
              <a:t>- The EMD F125 Spirit was designed for high-speed passenger service, meeting stringent emissions standards.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2020s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- 2020: EMD continues to innovate with advancements in battery-electric locomotives</a:t>
            </a:r>
          </a:p>
          <a:p>
            <a:r>
              <a:t>- 2021: Introduction of the EMD Joule, a zero-emissions switching locomotive</a:t>
            </a:r>
          </a:p>
          <a:p/>
          <a:p>
            <a:r>
              <a:t>**Company President**: Billy Ainsworth</a:t>
            </a:r>
          </a:p>
          <a:p/>
          <a:p>
            <a:r>
              <a:t>**Fun Facts**:</a:t>
            </a:r>
          </a:p>
          <a:p>
            <a:r>
              <a:t>- The EMD Joule represents a significant step towards sustainable rail transportation.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- 1922: Electro-Motive Engineering Corporation founded</a:t>
            </a:r>
          </a:p>
          <a:p>
            <a:r>
              <a:t>- 1924: First gasoline-powered railcars introduced</a:t>
            </a:r>
          </a:p>
          <a:p/>
          <a:p>
            <a:r>
              <a:t>**Company President**: Harold L. Hamilton</a:t>
            </a:r>
          </a:p>
          <a:p/>
          <a:p>
            <a:r>
              <a:t>**Fun Facts**:</a:t>
            </a:r>
          </a:p>
          <a:p>
            <a:r>
              <a:t>- EMD initially focused on gasoline-powered railcars before transitioning to diesel-electric locomotives.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1930s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- 1930: General Motors acquires Electro-Motive Corporation</a:t>
            </a:r>
          </a:p>
          <a:p>
            <a:r>
              <a:t>- 1939: Introduction of the EMD FT, a breakthrough diesel-electric locomotive</a:t>
            </a:r>
          </a:p>
          <a:p/>
          <a:p>
            <a:r>
              <a:t>**Company President**: Harold L. Hamilton</a:t>
            </a:r>
          </a:p>
          <a:p/>
          <a:p>
            <a:r>
              <a:t>**Fun Facts**:</a:t>
            </a:r>
          </a:p>
          <a:p>
            <a:r>
              <a:t>- The EMD FT demonstrated the advantages of diesel-electric technology over steam locomotives.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1940s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- 1941: Production of diesel-electric locomotives for WWII</a:t>
            </a:r>
          </a:p>
          <a:p>
            <a:r>
              <a:t>- 1949: Introduction of the EMD F7, one of the most popular locomotives of all time</a:t>
            </a:r>
          </a:p>
          <a:p/>
          <a:p>
            <a:r>
              <a:t>**Company President**: Harold L. Hamilton</a:t>
            </a:r>
          </a:p>
          <a:p/>
          <a:p>
            <a:r>
              <a:t>**Fun Facts**:</a:t>
            </a:r>
          </a:p>
          <a:p>
            <a:r>
              <a:t>- The EMD F7 became an iconic image of American railroading.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1950s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- 1951: Introduction of the EMD GP7, a versatile road switcher</a:t>
            </a:r>
          </a:p>
          <a:p>
            <a:r>
              <a:t>- 1954: Launch of the EMD SD7, a six-axle locomotive</a:t>
            </a:r>
          </a:p>
          <a:p/>
          <a:p>
            <a:r>
              <a:t>**Company President**: Richard Dilworth</a:t>
            </a:r>
          </a:p>
          <a:p/>
          <a:p>
            <a:r>
              <a:t>**Fun Facts**:</a:t>
            </a:r>
          </a:p>
          <a:p>
            <a:r>
              <a:t>- The GP7 was popular with both freight and passenger railroads for its flexibility and power.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- 1966: Introduction of the EMD SD40, a reliable and powerful locomotive</a:t>
            </a:r>
          </a:p>
          <a:p>
            <a:r>
              <a:t>- 1969: EMD becomes the first locomotive builder to deliver more than 50,000 units</a:t>
            </a:r>
          </a:p>
          <a:p/>
          <a:p>
            <a:r>
              <a:t>**Company President**: Paul W. Johnson</a:t>
            </a:r>
          </a:p>
          <a:p/>
          <a:p>
            <a:r>
              <a:t>**Fun Facts**:</a:t>
            </a:r>
          </a:p>
          <a:p>
            <a:r>
              <a:t>- The SD40 series became one of the most successful locomotive lines in history.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- 1972: Introduction of the EMD GP38-2, part of the Dash 2 series</a:t>
            </a:r>
          </a:p>
          <a:p>
            <a:r>
              <a:t>- 1979: EMD SD40-2 becomes one of the best-selling models of all time</a:t>
            </a:r>
          </a:p>
          <a:p/>
          <a:p>
            <a:r>
              <a:t>**Company President**: Paul W. Johnson</a:t>
            </a:r>
          </a:p>
          <a:p/>
          <a:p>
            <a:r>
              <a:t>**Fun Facts**:</a:t>
            </a:r>
          </a:p>
          <a:p>
            <a:r>
              <a:t>- The Dash 2 series featured significant improvements in reliability and ease of maintenance.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- 1984: Introduction of the EMD SD60, featuring advanced electronics</a:t>
            </a:r>
          </a:p>
          <a:p>
            <a:r>
              <a:t>- 1989: EMD SD70 series debuts, offering enhanced performance</a:t>
            </a:r>
          </a:p>
          <a:p/>
          <a:p>
            <a:r>
              <a:t>**Company President**: James W. Patten</a:t>
            </a:r>
          </a:p>
          <a:p/>
          <a:p>
            <a:r>
              <a:t>**Fun Facts**:</a:t>
            </a:r>
          </a:p>
          <a:p>
            <a:r>
              <a:t>- The SD70 series included the SD70MAC, one of the first locomotives with AC traction motors.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 Electro-Motive Division: 1990s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- 1992: Introduction of the EMD SD70M, widely adopted by North American railroads</a:t>
            </a:r>
          </a:p>
          <a:p>
            <a:r>
              <a:t>- 1999: EMD introduces the SD90MAC, one of the most powerful locomotives ever built</a:t>
            </a:r>
          </a:p>
          <a:p/>
          <a:p>
            <a:r>
              <a:t>**Company President**: Richard R. Lee</a:t>
            </a:r>
          </a:p>
          <a:p/>
          <a:p>
            <a:r>
              <a:t>**Fun Facts**:</a:t>
            </a:r>
          </a:p>
          <a:p>
            <a:r>
              <a:t>- The SD90MAC featured a 6,000 horsepower engine, pushing the limits of locomotive power.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