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General Motors: A Decade-by-Decade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Notable Events, Company Presidents, and Fun Facts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1980s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- 1984: Introduction of the Saturn brand</a:t>
            </a:r>
          </a:p>
          <a:p>
            <a:r>
              <a:t>- 1989: GM reorganizes into two main divisions: GM North America and GM International</a:t>
            </a:r>
          </a:p>
          <a:p/>
          <a:p>
            <a:r>
              <a:t>**Company President**: Roger B. Smith</a:t>
            </a:r>
          </a:p>
          <a:p/>
          <a:p>
            <a:r>
              <a:t>**Fun Facts**:</a:t>
            </a:r>
          </a:p>
          <a:p>
            <a:r>
              <a:t>- Saturn was launched as a 'different kind of car company' to compete with Japanese imports.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1990s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- 1990: Introduction of the GM EV1, the first mass-produced electric vehicle</a:t>
            </a:r>
          </a:p>
          <a:p>
            <a:r>
              <a:t>- 1998: Acquisition of Hummer brand</a:t>
            </a:r>
          </a:p>
          <a:p/>
          <a:p>
            <a:r>
              <a:t>**Company President**: John F. Smith Jr.</a:t>
            </a:r>
          </a:p>
          <a:p/>
          <a:p>
            <a:r>
              <a:t>**Fun Facts**:</a:t>
            </a:r>
          </a:p>
          <a:p>
            <a:r>
              <a:t>- The EV1 was one of the first modern electric vehicles.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2000s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- 2000: Introduction of the Chevrolet Tahoe and GMC Yukon</a:t>
            </a:r>
          </a:p>
          <a:p>
            <a:r>
              <a:t>- 2009: GM files for Chapter 11 bankruptcy and reorganizes</a:t>
            </a:r>
          </a:p>
          <a:p/>
          <a:p>
            <a:r>
              <a:t>**Company President**: Rick Wagoner</a:t>
            </a:r>
          </a:p>
          <a:p/>
          <a:p>
            <a:r>
              <a:t>**Fun Facts**:</a:t>
            </a:r>
          </a:p>
          <a:p>
            <a:r>
              <a:t>- The bankruptcy and reorganization led to significant changes in GM's structure and operations.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2010s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- 2010: Introduction of the Chevrolet Volt, a plug-in hybrid</a:t>
            </a:r>
          </a:p>
          <a:p>
            <a:r>
              <a:t>- 2017: GM sells its European brands Opel and Vauxhall to PSA Group</a:t>
            </a:r>
          </a:p>
          <a:p/>
          <a:p>
            <a:r>
              <a:t>**Company President**: Mary Barra</a:t>
            </a:r>
          </a:p>
          <a:p/>
          <a:p>
            <a:r>
              <a:t>**Fun Facts**:</a:t>
            </a:r>
          </a:p>
          <a:p>
            <a:r>
              <a:t>- Mary Barra became the first female CEO of a major global automaker in 2014.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2020s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- 2020: Introduction of the GMC Hummer EV</a:t>
            </a:r>
          </a:p>
          <a:p>
            <a:r>
              <a:t>- 2021: GM announces a plan to become carbon neutral by 2040</a:t>
            </a:r>
          </a:p>
          <a:p/>
          <a:p>
            <a:r>
              <a:t>**Company President**: Mary Barra</a:t>
            </a:r>
          </a:p>
          <a:p/>
          <a:p>
            <a:r>
              <a:t>**Fun Facts**:</a:t>
            </a:r>
          </a:p>
          <a:p>
            <a:r>
              <a:t>- The GMC Hummer EV marked GM's strong push towards electric vehicles.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1900s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- 1908: General Motors Company founded</a:t>
            </a:r>
          </a:p>
          <a:p>
            <a:r>
              <a:t>- 1909: Acquired Cadillac, Oldsmobile, and Oakland (later Pontiac)</a:t>
            </a:r>
          </a:p>
          <a:p/>
          <a:p>
            <a:r>
              <a:t>**Company President**: William C. Durant</a:t>
            </a:r>
          </a:p>
          <a:p/>
          <a:p>
            <a:r>
              <a:t>**Fun Facts**:</a:t>
            </a:r>
          </a:p>
          <a:p>
            <a:r>
              <a:t>- GM was initially a holding company for Buick.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1910s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- 1912: Introduction of the electric self-starter in Cadillac</a:t>
            </a:r>
          </a:p>
          <a:p>
            <a:r>
              <a:t>- 1918: Acquired Chevrolet</a:t>
            </a:r>
          </a:p>
          <a:p/>
          <a:p>
            <a:r>
              <a:t>**Company President**: Charles W. Nash</a:t>
            </a:r>
          </a:p>
          <a:p/>
          <a:p>
            <a:r>
              <a:t>**Fun Facts**:</a:t>
            </a:r>
          </a:p>
          <a:p>
            <a:r>
              <a:t>- The electric self-starter was a significant innovation, making cars easier and safer to start.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1920s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- 1920: Alfred P. Sloan becomes president</a:t>
            </a:r>
          </a:p>
          <a:p>
            <a:r>
              <a:t>- 1927: Introduction of the LaSalle, a new brand positioned between Buick and Cadillac</a:t>
            </a:r>
          </a:p>
          <a:p/>
          <a:p>
            <a:r>
              <a:t>**Company President**: Alfred P. Sloan</a:t>
            </a:r>
          </a:p>
          <a:p/>
          <a:p>
            <a:r>
              <a:t>**Fun Facts**:</a:t>
            </a:r>
          </a:p>
          <a:p>
            <a:r>
              <a:t>- Sloan introduced the concept of the annual model change.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1930s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- 1930: Introduction of the Cadillac V-16 engine</a:t>
            </a:r>
          </a:p>
          <a:p>
            <a:r>
              <a:t>- 1936: Formation of the United Auto Workers (UAW) union</a:t>
            </a:r>
          </a:p>
          <a:p/>
          <a:p>
            <a:r>
              <a:t>**Company President**: Alfred P. Sloan</a:t>
            </a:r>
          </a:p>
          <a:p/>
          <a:p>
            <a:r>
              <a:t>**Fun Facts**:</a:t>
            </a:r>
          </a:p>
          <a:p>
            <a:r>
              <a:t>- The Cadillac V-16 was one of the most powerful and luxurious engines of its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1940s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- 1941: GM transitions to wartime production</a:t>
            </a:r>
          </a:p>
          <a:p>
            <a:r>
              <a:t>- 1948: Introduction of the Futurliner, a custom coach built by GM</a:t>
            </a:r>
          </a:p>
          <a:p/>
          <a:p>
            <a:r>
              <a:t>**Company President**: Charles E. Wilson</a:t>
            </a:r>
          </a:p>
          <a:p/>
          <a:p>
            <a:r>
              <a:t>**Fun Facts**:</a:t>
            </a:r>
          </a:p>
          <a:p>
            <a:r>
              <a:t>- During WWII, GM produced vast quantities of military vehicles, aircraft, and munitions.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1950s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- 1953: Introduction of the Chevrolet Corvette</a:t>
            </a:r>
          </a:p>
          <a:p>
            <a:r>
              <a:t>- 1955: GM becomes the first company to make more than $1 billion in a single year</a:t>
            </a:r>
          </a:p>
          <a:p/>
          <a:p>
            <a:r>
              <a:t>**Company President**: Harlow Curtice</a:t>
            </a:r>
          </a:p>
          <a:p/>
          <a:p>
            <a:r>
              <a:t>**Fun Facts**:</a:t>
            </a:r>
          </a:p>
          <a:p>
            <a:r>
              <a:t>- The Chevrolet Corvette is the longest-running, continuously produced passenger car.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1960s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- 1962: Introduction of the Chevrolet Corvair</a:t>
            </a:r>
          </a:p>
          <a:p>
            <a:r>
              <a:t>- 1966: GM produces its 100 millionth car</a:t>
            </a:r>
          </a:p>
          <a:p/>
          <a:p>
            <a:r>
              <a:t>**Company President**: James Roche</a:t>
            </a:r>
          </a:p>
          <a:p/>
          <a:p>
            <a:r>
              <a:t>**Fun Facts**:</a:t>
            </a:r>
          </a:p>
          <a:p>
            <a:r>
              <a:t>- The Corvair was notable for its rear-engine design.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Motors: 1970s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**Notable Events**:</a:t>
            </a:r>
          </a:p>
          <a:p>
            <a:r>
              <a:t>- 1971: Introduction of the Chevrolet Vega</a:t>
            </a:r>
          </a:p>
          <a:p>
            <a:r>
              <a:t>- 1973: First fuel economy standards introduced</a:t>
            </a:r>
          </a:p>
          <a:p/>
          <a:p>
            <a:r>
              <a:t>**Company President**: Richard C. Gerstenberg</a:t>
            </a:r>
          </a:p>
          <a:p/>
          <a:p>
            <a:r>
              <a:t>**Fun Facts**:</a:t>
            </a:r>
          </a:p>
          <a:p>
            <a:r>
              <a:t>- The Chevrolet Vega was one of the first cars designed for easy mass production.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