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Iconic Car Brands: A Historical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Unique Features, Founding Stories, and Fun Facts</a:t>
            </a:r>
          </a:p>
          <a:p>
            <a:r>
              <a:t>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Panoz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Model**: Panoz Esperante</a:t>
            </a:r>
          </a:p>
          <a:p>
            <a:r>
              <a:t>**Unique Factor**: Racing and hand-built sports cars</a:t>
            </a:r>
          </a:p>
          <a:p>
            <a:r>
              <a:t>**Year Founded**: 1989</a:t>
            </a:r>
          </a:p>
          <a:p>
            <a:r>
              <a:t>**Founding Executive**: Dan Panoz</a:t>
            </a:r>
          </a:p>
          <a:p>
            <a:r>
              <a:t>**Ceased Operation**: Still operating</a:t>
            </a:r>
          </a:p>
          <a:p>
            <a:r>
              <a:t>**Reason**: </a:t>
            </a:r>
          </a:p>
          <a:p>
            <a:r>
              <a:t>**Fun Fact**: Panoz was the first American manufacturer to win at Le Mans since Ford in the 1960s.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Model**: Saab 900, Saab 9-5</a:t>
            </a:r>
          </a:p>
          <a:p>
            <a:r>
              <a:t>**Unique Factor**: Aircraft-inspired designs and turbocharged engines</a:t>
            </a:r>
          </a:p>
          <a:p>
            <a:r>
              <a:t>**Year Founded**: 1945</a:t>
            </a:r>
          </a:p>
          <a:p>
            <a:r>
              <a:t>**Founding Executive**: Scania-Vabis</a:t>
            </a:r>
          </a:p>
          <a:p>
            <a:r>
              <a:t>**Ceased Operation**: 2012</a:t>
            </a:r>
          </a:p>
          <a:p>
            <a:r>
              <a:t>**Reason**: Bankruptcy due to financial issues</a:t>
            </a:r>
          </a:p>
          <a:p>
            <a:r>
              <a:t>**Fun Fact**: Saab's ignition switch was located on the center console between the front seats.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Spyker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Model**: Spyker C8</a:t>
            </a:r>
          </a:p>
          <a:p>
            <a:r>
              <a:t>**Unique Factor**: Aviation-inspired design elements and handcrafted interiors</a:t>
            </a:r>
          </a:p>
          <a:p>
            <a:r>
              <a:t>**Year Founded**: 1999</a:t>
            </a:r>
          </a:p>
          <a:p>
            <a:r>
              <a:t>**Founding Executive**: Victor Muller</a:t>
            </a:r>
          </a:p>
          <a:p>
            <a:r>
              <a:t>**Ceased Operation**: 2014</a:t>
            </a:r>
          </a:p>
          <a:p>
            <a:r>
              <a:t>**Reason**: Bankruptcy due to financial issues</a:t>
            </a:r>
          </a:p>
          <a:p>
            <a:r>
              <a:t>**Fun Fact**: Spyker's slogan is 'Nulla tenaci invia est via,' meaning 'For the tenacious, no road is impassable.'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Wiesmann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Model**: Wiesmann GT MF5</a:t>
            </a:r>
          </a:p>
          <a:p>
            <a:r>
              <a:t>**Unique Factor**: Retro-styled, hand-built sports cars</a:t>
            </a:r>
          </a:p>
          <a:p>
            <a:r>
              <a:t>**Year Founded**: 1988</a:t>
            </a:r>
          </a:p>
          <a:p>
            <a:r>
              <a:t>**Founding Executive**: Martin Wiesmann and Friedhelm Wiesmann</a:t>
            </a:r>
          </a:p>
          <a:p>
            <a:r>
              <a:t>**Ceased Operation**: 2014 (revived in 2016)</a:t>
            </a:r>
          </a:p>
          <a:p>
            <a:r>
              <a:t>**Reason**: Bankruptcy due to financial issues</a:t>
            </a:r>
          </a:p>
          <a:p>
            <a:r>
              <a:t>**Fun Fact**: Wiesmann cars have a gecko logo, symbolizing their 'stickiness' to the road.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Iso Rivolta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Model**: Iso Grifo, Iso Lele</a:t>
            </a:r>
          </a:p>
          <a:p>
            <a:r>
              <a:t>**Unique Factor**: Italian design with American V8 engines</a:t>
            </a:r>
          </a:p>
          <a:p>
            <a:r>
              <a:t>**Year Founded**: 1953</a:t>
            </a:r>
          </a:p>
          <a:p>
            <a:r>
              <a:t>**Founding Executive**: Renzo Rivolta</a:t>
            </a:r>
          </a:p>
          <a:p>
            <a:r>
              <a:t>**Ceased Operation**: 1974</a:t>
            </a:r>
          </a:p>
          <a:p>
            <a:r>
              <a:t>**Reason**: Bankruptcy due to financial difficulties</a:t>
            </a:r>
          </a:p>
          <a:p>
            <a:r>
              <a:t>**Fun Fact**: Iso Rivolta started as a manufacturer of refrigerators and motorcycles.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Model**: Morgan Plus 8, Morgan 3-Wheeler</a:t>
            </a:r>
          </a:p>
          <a:p>
            <a:r>
              <a:t>**Unique Factor**: Traditional craftsmanship and wood-framed sports cars</a:t>
            </a:r>
          </a:p>
          <a:p>
            <a:r>
              <a:t>**Year Founded**: 1910</a:t>
            </a:r>
          </a:p>
          <a:p>
            <a:r>
              <a:t>**Founding Executive**: H.F.S. Morgan</a:t>
            </a:r>
          </a:p>
          <a:p>
            <a:r>
              <a:t>**Ceased Operation**: Still operating</a:t>
            </a:r>
          </a:p>
          <a:p>
            <a:r>
              <a:t>**Reason**: </a:t>
            </a:r>
          </a:p>
          <a:p>
            <a:r>
              <a:t>**Fun Fact**: Morgan cars are still built with ash wood frames.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TVR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Model**: TVR Griffith, TVR Sagaris</a:t>
            </a:r>
          </a:p>
          <a:p>
            <a:r>
              <a:t>**Unique Factor**: Distinctive design and powerful engines</a:t>
            </a:r>
          </a:p>
          <a:p>
            <a:r>
              <a:t>**Year Founded**: 1947</a:t>
            </a:r>
          </a:p>
          <a:p>
            <a:r>
              <a:t>**Founding Executive**: Trevor Wilkinson</a:t>
            </a:r>
          </a:p>
          <a:p>
            <a:r>
              <a:t>**Ceased Operation**: 2006 (revived in 2013)</a:t>
            </a:r>
          </a:p>
          <a:p>
            <a:r>
              <a:t>**Reason**: Bankruptcy due to financial difficulties</a:t>
            </a:r>
          </a:p>
          <a:p>
            <a:r>
              <a:t>**Fun Fact**: TVR cars lack electronic driving aids, offering a pure driving experience.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DeLorean Motor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Model**: DeLorean DMC-12</a:t>
            </a:r>
          </a:p>
          <a:p>
            <a:r>
              <a:t>**Unique Factor**: Stainless steel body and gull-wing doors</a:t>
            </a:r>
          </a:p>
          <a:p>
            <a:r>
              <a:t>**Year Founded**: 1975</a:t>
            </a:r>
          </a:p>
          <a:p>
            <a:r>
              <a:t>**Founding Executive**: John DeLorean</a:t>
            </a:r>
          </a:p>
          <a:p>
            <a:r>
              <a:t>**Ceased Operation**: 1982</a:t>
            </a:r>
          </a:p>
          <a:p>
            <a:r>
              <a:t>**Reason**: Bankruptcy due to financial issues and low sales</a:t>
            </a:r>
          </a:p>
          <a:p>
            <a:r>
              <a:t>**Fun Fact**: Only three DeLorean DMC-12 cars were plated in gold.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Tucker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Model**: Tucker 48 (Tucker Torpedo)</a:t>
            </a:r>
          </a:p>
          <a:p>
            <a:r>
              <a:t>**Unique Factor**: Innovative safety features</a:t>
            </a:r>
          </a:p>
          <a:p>
            <a:r>
              <a:t>**Year Founded**: 1944</a:t>
            </a:r>
          </a:p>
          <a:p>
            <a:r>
              <a:t>**Founding Executive**: Preston Tucker</a:t>
            </a:r>
          </a:p>
          <a:p>
            <a:r>
              <a:t>**Ceased Operation**: 1949</a:t>
            </a:r>
          </a:p>
          <a:p>
            <a:r>
              <a:t>**Reason**: Financial difficulties and legal issues</a:t>
            </a:r>
          </a:p>
          <a:p>
            <a:r>
              <a:t>**Fun Fact**: The Tucker 48 had a third headlight that turned with the steering wheel.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Vector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Model**: Vector W8</a:t>
            </a:r>
          </a:p>
          <a:p>
            <a:r>
              <a:t>**Unique Factor**: Aerospace-inspired designs and extreme performance</a:t>
            </a:r>
          </a:p>
          <a:p>
            <a:r>
              <a:t>**Year Founded**: 1978</a:t>
            </a:r>
          </a:p>
          <a:p>
            <a:r>
              <a:t>**Founding Executive**: Gerald Wiegert</a:t>
            </a:r>
          </a:p>
          <a:p>
            <a:r>
              <a:t>**Ceased Operation**: 1993</a:t>
            </a:r>
          </a:p>
          <a:p>
            <a:r>
              <a:t>**Reason**: Bankruptcy due to financial difficulties</a:t>
            </a:r>
          </a:p>
          <a:p>
            <a:r>
              <a:t>**Fun Fact**: The Vector W8 could reach speeds over 200 mph.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Aston Martin Lagonda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Model**: Aston Martin Lagonda</a:t>
            </a:r>
          </a:p>
          <a:p>
            <a:r>
              <a:t>**Unique Factor**: Futuristic design with advanced electronics</a:t>
            </a:r>
          </a:p>
          <a:p>
            <a:r>
              <a:t>**Year Founded**: 1947</a:t>
            </a:r>
          </a:p>
          <a:p>
            <a:r>
              <a:t>**Founding Executive**: David Brown</a:t>
            </a:r>
          </a:p>
          <a:p>
            <a:r>
              <a:t>**Ceased Operation**: Still operating</a:t>
            </a:r>
          </a:p>
          <a:p>
            <a:r>
              <a:t>**Reason**: Low sales</a:t>
            </a:r>
          </a:p>
          <a:p>
            <a:r>
              <a:t>**Fun Fact**: The Lagonda featured a digital dashboard and touch-sensitive controls.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Bricklin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Model**: Bricklin SV-1</a:t>
            </a:r>
          </a:p>
          <a:p>
            <a:r>
              <a:t>**Unique Factor**: Focus on safety with gull-wing doors</a:t>
            </a:r>
          </a:p>
          <a:p>
            <a:r>
              <a:t>**Year Founded**: 1971</a:t>
            </a:r>
          </a:p>
          <a:p>
            <a:r>
              <a:t>**Founding Executive**: Malcolm Bricklin</a:t>
            </a:r>
          </a:p>
          <a:p>
            <a:r>
              <a:t>**Ceased Operation**: 1976</a:t>
            </a:r>
          </a:p>
          <a:p>
            <a:r>
              <a:t>**Reason**: Bankruptcy due to financial and production difficulties</a:t>
            </a:r>
          </a:p>
          <a:p>
            <a:r>
              <a:t>**Fun Fact**: SV in SV-1 stands for 'Safety Vehicle.'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Cizeta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Model**: Cizeta-Moroder V16T</a:t>
            </a:r>
          </a:p>
          <a:p>
            <a:r>
              <a:t>**Unique Factor**: V16 engine and unique styling</a:t>
            </a:r>
          </a:p>
          <a:p>
            <a:r>
              <a:t>**Year Founded**: 1988</a:t>
            </a:r>
          </a:p>
          <a:p>
            <a:r>
              <a:t>**Founding Executive**: Claudio Zampolli and Giorgio Moroder</a:t>
            </a:r>
          </a:p>
          <a:p>
            <a:r>
              <a:t>**Ceased Operation**: 1994</a:t>
            </a:r>
          </a:p>
          <a:p>
            <a:r>
              <a:t>**Reason**: Bankruptcy due to financial issues</a:t>
            </a:r>
          </a:p>
          <a:p>
            <a:r>
              <a:t>**Fun Fact**: The V16T had two V8 engines joined together to create a V16.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Model**: Lancia Stratos, Lancia Delta Integrale</a:t>
            </a:r>
          </a:p>
          <a:p>
            <a:r>
              <a:t>**Unique Factor**: Innovative engineering and rally racing success</a:t>
            </a:r>
          </a:p>
          <a:p>
            <a:r>
              <a:t>**Year Founded**: 1906</a:t>
            </a:r>
          </a:p>
          <a:p>
            <a:r>
              <a:t>**Founding Executive**: Vincenzo Lancia</a:t>
            </a:r>
          </a:p>
          <a:p>
            <a:r>
              <a:t>**Ceased Operation**: Limited production post-2014</a:t>
            </a:r>
          </a:p>
          <a:p>
            <a:r>
              <a:t>**Reason**: Poor sales</a:t>
            </a:r>
          </a:p>
          <a:p>
            <a:r>
              <a:t>**Fun Fact**: The Lancia Stratos won the World Rally Championship three consecutive times from 1974 to 1976.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Model**: Mosler MT900</a:t>
            </a:r>
          </a:p>
          <a:p>
            <a:r>
              <a:t>**Unique Factor**: Ultra-lightweight, high-performance sports cars</a:t>
            </a:r>
          </a:p>
          <a:p>
            <a:r>
              <a:t>**Year Founded**: 1985</a:t>
            </a:r>
          </a:p>
          <a:p>
            <a:r>
              <a:t>**Founding Executive**: Warren Mosler</a:t>
            </a:r>
          </a:p>
          <a:p>
            <a:r>
              <a:t>**Ceased Operation**: 2013</a:t>
            </a:r>
          </a:p>
          <a:p>
            <a:r>
              <a:t>**Reason**: Bankruptcy due to financial difficulties</a:t>
            </a:r>
          </a:p>
          <a:p>
            <a:r>
              <a:t>**Fun Fact**: The Mosler MT900 holds the record for the fastest lap by a production car at Laguna Seca Raceway.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