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4681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5.svg"/><Relationship Id="rId1" Type="http://schemas.openxmlformats.org/officeDocument/2006/relationships/image" Target="../media/image24.png"/><Relationship Id="rId6" Type="http://schemas.openxmlformats.org/officeDocument/2006/relationships/image" Target="../media/image19.svg"/><Relationship Id="rId5" Type="http://schemas.openxmlformats.org/officeDocument/2006/relationships/image" Target="../media/image26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C58F-48AE-4ACF-ABDC-EB4B80A5D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A3F108-25E5-49A9-9160-826E6A58F343}">
      <dgm:prSet/>
      <dgm:spPr/>
      <dgm:t>
        <a:bodyPr/>
        <a:lstStyle/>
        <a:p>
          <a:r>
            <a:rPr lang="en-US"/>
            <a:t>Which states have the most potential renewable energy?</a:t>
          </a:r>
        </a:p>
      </dgm:t>
    </dgm:pt>
    <dgm:pt modelId="{E81FBEAB-184A-4777-A6A4-F2ACD010177A}" type="parTrans" cxnId="{09476CC5-7663-494B-B100-300E6C076287}">
      <dgm:prSet/>
      <dgm:spPr/>
      <dgm:t>
        <a:bodyPr/>
        <a:lstStyle/>
        <a:p>
          <a:endParaRPr lang="en-US"/>
        </a:p>
      </dgm:t>
    </dgm:pt>
    <dgm:pt modelId="{70531166-B347-4389-B179-BFCA1A56DD24}" type="sibTrans" cxnId="{09476CC5-7663-494B-B100-300E6C076287}">
      <dgm:prSet/>
      <dgm:spPr/>
      <dgm:t>
        <a:bodyPr/>
        <a:lstStyle/>
        <a:p>
          <a:endParaRPr lang="en-US"/>
        </a:p>
      </dgm:t>
    </dgm:pt>
    <dgm:pt modelId="{6210F813-8825-4FD4-BC6D-89671D550653}">
      <dgm:prSet/>
      <dgm:spPr/>
      <dgm:t>
        <a:bodyPr/>
        <a:lstStyle/>
        <a:p>
          <a:r>
            <a:rPr lang="en-US"/>
            <a:t>Total energy consumption vs. renewable energy potential by State: Can a State’s potential meet their consumption?</a:t>
          </a:r>
        </a:p>
      </dgm:t>
    </dgm:pt>
    <dgm:pt modelId="{2FA23CF7-95E0-4600-88AD-CE800D495381}" type="parTrans" cxnId="{CDA05D93-5EE7-408E-935F-DDF1C277AD1B}">
      <dgm:prSet/>
      <dgm:spPr/>
      <dgm:t>
        <a:bodyPr/>
        <a:lstStyle/>
        <a:p>
          <a:endParaRPr lang="en-US"/>
        </a:p>
      </dgm:t>
    </dgm:pt>
    <dgm:pt modelId="{3CEE866A-D68E-4493-B9EB-EF55C1F42BC4}" type="sibTrans" cxnId="{CDA05D93-5EE7-408E-935F-DDF1C277AD1B}">
      <dgm:prSet/>
      <dgm:spPr/>
      <dgm:t>
        <a:bodyPr/>
        <a:lstStyle/>
        <a:p>
          <a:endParaRPr lang="en-US"/>
        </a:p>
      </dgm:t>
    </dgm:pt>
    <dgm:pt modelId="{2F0962AC-41BF-45A3-BC2C-5C8FA45E0369}">
      <dgm:prSet/>
      <dgm:spPr/>
      <dgm:t>
        <a:bodyPr/>
        <a:lstStyle/>
        <a:p>
          <a:r>
            <a:rPr lang="en-US"/>
            <a:t>Types of renewable energy by highest potential: Which types account for the most potential? By State?</a:t>
          </a:r>
        </a:p>
      </dgm:t>
    </dgm:pt>
    <dgm:pt modelId="{23C6E3D6-4BB9-4EFA-8D1A-9141C944E2C4}" type="parTrans" cxnId="{6B591F94-5B40-4906-943F-03827095F706}">
      <dgm:prSet/>
      <dgm:spPr/>
      <dgm:t>
        <a:bodyPr/>
        <a:lstStyle/>
        <a:p>
          <a:endParaRPr lang="en-US"/>
        </a:p>
      </dgm:t>
    </dgm:pt>
    <dgm:pt modelId="{E1518233-A301-4AA0-AAEE-C30F99FF5A61}" type="sibTrans" cxnId="{6B591F94-5B40-4906-943F-03827095F706}">
      <dgm:prSet/>
      <dgm:spPr/>
      <dgm:t>
        <a:bodyPr/>
        <a:lstStyle/>
        <a:p>
          <a:endParaRPr lang="en-US"/>
        </a:p>
      </dgm:t>
    </dgm:pt>
    <dgm:pt modelId="{184C6EC1-8EA5-431A-95E1-767CED198180}" type="pres">
      <dgm:prSet presAssocID="{41DAC58F-48AE-4ACF-ABDC-EB4B80A5D183}" presName="root" presStyleCnt="0">
        <dgm:presLayoutVars>
          <dgm:dir/>
          <dgm:resizeHandles val="exact"/>
        </dgm:presLayoutVars>
      </dgm:prSet>
      <dgm:spPr/>
    </dgm:pt>
    <dgm:pt modelId="{565E6CD5-734E-43C4-A1B8-B3BB8B5AAE70}" type="pres">
      <dgm:prSet presAssocID="{2BA3F108-25E5-49A9-9160-826E6A58F343}" presName="compNode" presStyleCnt="0"/>
      <dgm:spPr/>
    </dgm:pt>
    <dgm:pt modelId="{DD8D7EF3-9C28-404A-9A64-D8FB020921CE}" type="pres">
      <dgm:prSet presAssocID="{2BA3F108-25E5-49A9-9160-826E6A58F343}" presName="bgRect" presStyleLbl="bgShp" presStyleIdx="0" presStyleCnt="3"/>
      <dgm:spPr/>
    </dgm:pt>
    <dgm:pt modelId="{AE5B6302-856B-432D-B4A1-B533E9CFB19A}" type="pres">
      <dgm:prSet presAssocID="{2BA3F108-25E5-49A9-9160-826E6A58F3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B6D6634D-1589-4700-85B0-ABC375E6F9D7}" type="pres">
      <dgm:prSet presAssocID="{2BA3F108-25E5-49A9-9160-826E6A58F343}" presName="spaceRect" presStyleCnt="0"/>
      <dgm:spPr/>
    </dgm:pt>
    <dgm:pt modelId="{40631F4A-5ABA-4765-8AAA-9E642D30EFFC}" type="pres">
      <dgm:prSet presAssocID="{2BA3F108-25E5-49A9-9160-826E6A58F343}" presName="parTx" presStyleLbl="revTx" presStyleIdx="0" presStyleCnt="3">
        <dgm:presLayoutVars>
          <dgm:chMax val="0"/>
          <dgm:chPref val="0"/>
        </dgm:presLayoutVars>
      </dgm:prSet>
      <dgm:spPr/>
    </dgm:pt>
    <dgm:pt modelId="{9CA15375-935D-4175-8F09-EF1774DC8226}" type="pres">
      <dgm:prSet presAssocID="{70531166-B347-4389-B179-BFCA1A56DD24}" presName="sibTrans" presStyleCnt="0"/>
      <dgm:spPr/>
    </dgm:pt>
    <dgm:pt modelId="{F44940FF-CAD7-4037-A08F-A5D2545F211A}" type="pres">
      <dgm:prSet presAssocID="{6210F813-8825-4FD4-BC6D-89671D550653}" presName="compNode" presStyleCnt="0"/>
      <dgm:spPr/>
    </dgm:pt>
    <dgm:pt modelId="{1A36F922-7368-4D75-AF3D-E1ABB9CBB3C4}" type="pres">
      <dgm:prSet presAssocID="{6210F813-8825-4FD4-BC6D-89671D550653}" presName="bgRect" presStyleLbl="bgShp" presStyleIdx="1" presStyleCnt="3"/>
      <dgm:spPr/>
    </dgm:pt>
    <dgm:pt modelId="{D74D27C8-C0C4-42F3-AB74-D973B4895A2C}" type="pres">
      <dgm:prSet presAssocID="{6210F813-8825-4FD4-BC6D-89671D5506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7142BA4-CE9B-4D2F-BEFD-06FA88D1AFCD}" type="pres">
      <dgm:prSet presAssocID="{6210F813-8825-4FD4-BC6D-89671D550653}" presName="spaceRect" presStyleCnt="0"/>
      <dgm:spPr/>
    </dgm:pt>
    <dgm:pt modelId="{72D2698F-0359-4EC9-A526-630E2137A2D1}" type="pres">
      <dgm:prSet presAssocID="{6210F813-8825-4FD4-BC6D-89671D550653}" presName="parTx" presStyleLbl="revTx" presStyleIdx="1" presStyleCnt="3">
        <dgm:presLayoutVars>
          <dgm:chMax val="0"/>
          <dgm:chPref val="0"/>
        </dgm:presLayoutVars>
      </dgm:prSet>
      <dgm:spPr/>
    </dgm:pt>
    <dgm:pt modelId="{013BD265-4829-4C2E-B300-B666851C8D92}" type="pres">
      <dgm:prSet presAssocID="{3CEE866A-D68E-4493-B9EB-EF55C1F42BC4}" presName="sibTrans" presStyleCnt="0"/>
      <dgm:spPr/>
    </dgm:pt>
    <dgm:pt modelId="{192F38FD-EC88-4C6B-BB15-66F9BF92A51B}" type="pres">
      <dgm:prSet presAssocID="{2F0962AC-41BF-45A3-BC2C-5C8FA45E0369}" presName="compNode" presStyleCnt="0"/>
      <dgm:spPr/>
    </dgm:pt>
    <dgm:pt modelId="{3E95DC0F-343E-403C-807E-AB086380E353}" type="pres">
      <dgm:prSet presAssocID="{2F0962AC-41BF-45A3-BC2C-5C8FA45E0369}" presName="bgRect" presStyleLbl="bgShp" presStyleIdx="2" presStyleCnt="3"/>
      <dgm:spPr/>
    </dgm:pt>
    <dgm:pt modelId="{408D3F45-3214-4CDF-B150-20FCB039A938}" type="pres">
      <dgm:prSet presAssocID="{2F0962AC-41BF-45A3-BC2C-5C8FA45E03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4ED4D1D-1213-4A40-94B2-B35701D7B2E0}" type="pres">
      <dgm:prSet presAssocID="{2F0962AC-41BF-45A3-BC2C-5C8FA45E0369}" presName="spaceRect" presStyleCnt="0"/>
      <dgm:spPr/>
    </dgm:pt>
    <dgm:pt modelId="{39F047F4-37AF-4254-83EF-DAD64DA683C1}" type="pres">
      <dgm:prSet presAssocID="{2F0962AC-41BF-45A3-BC2C-5C8FA45E03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C36625-3650-4E60-B068-0CE262FBB6C4}" type="presOf" srcId="{2F0962AC-41BF-45A3-BC2C-5C8FA45E0369}" destId="{39F047F4-37AF-4254-83EF-DAD64DA683C1}" srcOrd="0" destOrd="0" presId="urn:microsoft.com/office/officeart/2018/2/layout/IconVerticalSolidList"/>
    <dgm:cxn modelId="{CDA05D93-5EE7-408E-935F-DDF1C277AD1B}" srcId="{41DAC58F-48AE-4ACF-ABDC-EB4B80A5D183}" destId="{6210F813-8825-4FD4-BC6D-89671D550653}" srcOrd="1" destOrd="0" parTransId="{2FA23CF7-95E0-4600-88AD-CE800D495381}" sibTransId="{3CEE866A-D68E-4493-B9EB-EF55C1F42BC4}"/>
    <dgm:cxn modelId="{6B591F94-5B40-4906-943F-03827095F706}" srcId="{41DAC58F-48AE-4ACF-ABDC-EB4B80A5D183}" destId="{2F0962AC-41BF-45A3-BC2C-5C8FA45E0369}" srcOrd="2" destOrd="0" parTransId="{23C6E3D6-4BB9-4EFA-8D1A-9141C944E2C4}" sibTransId="{E1518233-A301-4AA0-AAEE-C30F99FF5A61}"/>
    <dgm:cxn modelId="{354254A7-F05C-437A-B347-D01FAA2F7367}" type="presOf" srcId="{2BA3F108-25E5-49A9-9160-826E6A58F343}" destId="{40631F4A-5ABA-4765-8AAA-9E642D30EFFC}" srcOrd="0" destOrd="0" presId="urn:microsoft.com/office/officeart/2018/2/layout/IconVerticalSolidList"/>
    <dgm:cxn modelId="{09476CC5-7663-494B-B100-300E6C076287}" srcId="{41DAC58F-48AE-4ACF-ABDC-EB4B80A5D183}" destId="{2BA3F108-25E5-49A9-9160-826E6A58F343}" srcOrd="0" destOrd="0" parTransId="{E81FBEAB-184A-4777-A6A4-F2ACD010177A}" sibTransId="{70531166-B347-4389-B179-BFCA1A56DD24}"/>
    <dgm:cxn modelId="{EB07BCE1-B75D-4AF3-8775-09A1BC4F4224}" type="presOf" srcId="{6210F813-8825-4FD4-BC6D-89671D550653}" destId="{72D2698F-0359-4EC9-A526-630E2137A2D1}" srcOrd="0" destOrd="0" presId="urn:microsoft.com/office/officeart/2018/2/layout/IconVerticalSolidList"/>
    <dgm:cxn modelId="{7D7EDAF2-F57D-4309-8792-A0D7D4FBCDA9}" type="presOf" srcId="{41DAC58F-48AE-4ACF-ABDC-EB4B80A5D183}" destId="{184C6EC1-8EA5-431A-95E1-767CED198180}" srcOrd="0" destOrd="0" presId="urn:microsoft.com/office/officeart/2018/2/layout/IconVerticalSolidList"/>
    <dgm:cxn modelId="{BFD3D490-62EF-4FFD-AB4E-2DE023C2C223}" type="presParOf" srcId="{184C6EC1-8EA5-431A-95E1-767CED198180}" destId="{565E6CD5-734E-43C4-A1B8-B3BB8B5AAE70}" srcOrd="0" destOrd="0" presId="urn:microsoft.com/office/officeart/2018/2/layout/IconVerticalSolidList"/>
    <dgm:cxn modelId="{87E86D7F-2E6C-4E7D-91D6-9224C1A7E18D}" type="presParOf" srcId="{565E6CD5-734E-43C4-A1B8-B3BB8B5AAE70}" destId="{DD8D7EF3-9C28-404A-9A64-D8FB020921CE}" srcOrd="0" destOrd="0" presId="urn:microsoft.com/office/officeart/2018/2/layout/IconVerticalSolidList"/>
    <dgm:cxn modelId="{199EE4C3-AE2C-4876-9B81-5C88C54B1DA5}" type="presParOf" srcId="{565E6CD5-734E-43C4-A1B8-B3BB8B5AAE70}" destId="{AE5B6302-856B-432D-B4A1-B533E9CFB19A}" srcOrd="1" destOrd="0" presId="urn:microsoft.com/office/officeart/2018/2/layout/IconVerticalSolidList"/>
    <dgm:cxn modelId="{8BD92705-8A2E-4BA8-9A8D-3CD97D5941D9}" type="presParOf" srcId="{565E6CD5-734E-43C4-A1B8-B3BB8B5AAE70}" destId="{B6D6634D-1589-4700-85B0-ABC375E6F9D7}" srcOrd="2" destOrd="0" presId="urn:microsoft.com/office/officeart/2018/2/layout/IconVerticalSolidList"/>
    <dgm:cxn modelId="{AF46291F-1A85-4651-B898-6D913D63181B}" type="presParOf" srcId="{565E6CD5-734E-43C4-A1B8-B3BB8B5AAE70}" destId="{40631F4A-5ABA-4765-8AAA-9E642D30EFFC}" srcOrd="3" destOrd="0" presId="urn:microsoft.com/office/officeart/2018/2/layout/IconVerticalSolidList"/>
    <dgm:cxn modelId="{980F997A-C421-4793-88BD-07CE220B1CEA}" type="presParOf" srcId="{184C6EC1-8EA5-431A-95E1-767CED198180}" destId="{9CA15375-935D-4175-8F09-EF1774DC8226}" srcOrd="1" destOrd="0" presId="urn:microsoft.com/office/officeart/2018/2/layout/IconVerticalSolidList"/>
    <dgm:cxn modelId="{461CE3D1-D8E1-4F42-97E7-41EB49B574FB}" type="presParOf" srcId="{184C6EC1-8EA5-431A-95E1-767CED198180}" destId="{F44940FF-CAD7-4037-A08F-A5D2545F211A}" srcOrd="2" destOrd="0" presId="urn:microsoft.com/office/officeart/2018/2/layout/IconVerticalSolidList"/>
    <dgm:cxn modelId="{C4AF12E7-6885-4ECA-8D75-C6FCAB195BAF}" type="presParOf" srcId="{F44940FF-CAD7-4037-A08F-A5D2545F211A}" destId="{1A36F922-7368-4D75-AF3D-E1ABB9CBB3C4}" srcOrd="0" destOrd="0" presId="urn:microsoft.com/office/officeart/2018/2/layout/IconVerticalSolidList"/>
    <dgm:cxn modelId="{A189C73E-CE24-4D58-9EF2-4989E43746FB}" type="presParOf" srcId="{F44940FF-CAD7-4037-A08F-A5D2545F211A}" destId="{D74D27C8-C0C4-42F3-AB74-D973B4895A2C}" srcOrd="1" destOrd="0" presId="urn:microsoft.com/office/officeart/2018/2/layout/IconVerticalSolidList"/>
    <dgm:cxn modelId="{41702B0E-A87B-4556-B7FE-4637E5A02E44}" type="presParOf" srcId="{F44940FF-CAD7-4037-A08F-A5D2545F211A}" destId="{27142BA4-CE9B-4D2F-BEFD-06FA88D1AFCD}" srcOrd="2" destOrd="0" presId="urn:microsoft.com/office/officeart/2018/2/layout/IconVerticalSolidList"/>
    <dgm:cxn modelId="{8083A505-82B8-45E8-8232-03E14CBCDE0A}" type="presParOf" srcId="{F44940FF-CAD7-4037-A08F-A5D2545F211A}" destId="{72D2698F-0359-4EC9-A526-630E2137A2D1}" srcOrd="3" destOrd="0" presId="urn:microsoft.com/office/officeart/2018/2/layout/IconVerticalSolidList"/>
    <dgm:cxn modelId="{CCEEA174-0764-4B41-87DA-5E4336FD5ED7}" type="presParOf" srcId="{184C6EC1-8EA5-431A-95E1-767CED198180}" destId="{013BD265-4829-4C2E-B300-B666851C8D92}" srcOrd="3" destOrd="0" presId="urn:microsoft.com/office/officeart/2018/2/layout/IconVerticalSolidList"/>
    <dgm:cxn modelId="{CD60F5E0-F294-4D13-BC06-740BED675770}" type="presParOf" srcId="{184C6EC1-8EA5-431A-95E1-767CED198180}" destId="{192F38FD-EC88-4C6B-BB15-66F9BF92A51B}" srcOrd="4" destOrd="0" presId="urn:microsoft.com/office/officeart/2018/2/layout/IconVerticalSolidList"/>
    <dgm:cxn modelId="{62CB270A-C46B-47E7-BB42-9F5064F921EA}" type="presParOf" srcId="{192F38FD-EC88-4C6B-BB15-66F9BF92A51B}" destId="{3E95DC0F-343E-403C-807E-AB086380E353}" srcOrd="0" destOrd="0" presId="urn:microsoft.com/office/officeart/2018/2/layout/IconVerticalSolidList"/>
    <dgm:cxn modelId="{FBD47ACC-EBA8-4237-A77F-A31DF2F6EA9D}" type="presParOf" srcId="{192F38FD-EC88-4C6B-BB15-66F9BF92A51B}" destId="{408D3F45-3214-4CDF-B150-20FCB039A938}" srcOrd="1" destOrd="0" presId="urn:microsoft.com/office/officeart/2018/2/layout/IconVerticalSolidList"/>
    <dgm:cxn modelId="{4504403A-DBC7-4849-9A55-81574825DDE7}" type="presParOf" srcId="{192F38FD-EC88-4C6B-BB15-66F9BF92A51B}" destId="{14ED4D1D-1213-4A40-94B2-B35701D7B2E0}" srcOrd="2" destOrd="0" presId="urn:microsoft.com/office/officeart/2018/2/layout/IconVerticalSolidList"/>
    <dgm:cxn modelId="{3B213381-9C5E-48A3-8035-24935F2334E4}" type="presParOf" srcId="{192F38FD-EC88-4C6B-BB15-66F9BF92A51B}" destId="{39F047F4-37AF-4254-83EF-DAD64DA683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663D6-B54A-417E-B153-6F311FCD2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BE33AB-D240-4C98-8EB7-E046DB04FFB2}">
      <dgm:prSet custT="1"/>
      <dgm:spPr/>
      <dgm:t>
        <a:bodyPr/>
        <a:lstStyle/>
        <a:p>
          <a:r>
            <a:rPr lang="en-US" sz="1800" dirty="0"/>
            <a:t>Clean and modify the data using Pandas and Jupyter Notebook.</a:t>
          </a:r>
        </a:p>
      </dgm:t>
    </dgm:pt>
    <dgm:pt modelId="{8C403C21-EC68-4FD0-919A-63A20025E411}" type="parTrans" cxnId="{68A5A5F2-445E-42C1-94CE-67D0562F8F24}">
      <dgm:prSet/>
      <dgm:spPr/>
      <dgm:t>
        <a:bodyPr/>
        <a:lstStyle/>
        <a:p>
          <a:endParaRPr lang="en-US"/>
        </a:p>
      </dgm:t>
    </dgm:pt>
    <dgm:pt modelId="{A3A56AA8-80A9-43A6-BA4A-9CC9E435B2EB}" type="sibTrans" cxnId="{68A5A5F2-445E-42C1-94CE-67D0562F8F24}">
      <dgm:prSet/>
      <dgm:spPr/>
      <dgm:t>
        <a:bodyPr/>
        <a:lstStyle/>
        <a:p>
          <a:endParaRPr lang="en-US"/>
        </a:p>
      </dgm:t>
    </dgm:pt>
    <dgm:pt modelId="{5E3A7F29-168B-42DA-8E82-8F04799F0C51}">
      <dgm:prSet custT="1"/>
      <dgm:spPr/>
      <dgm:t>
        <a:bodyPr/>
        <a:lstStyle/>
        <a:p>
          <a:r>
            <a:rPr lang="en-US" sz="1800" dirty="0"/>
            <a:t>Use Heroku and PostgreSQL as the database.</a:t>
          </a:r>
        </a:p>
      </dgm:t>
    </dgm:pt>
    <dgm:pt modelId="{61A09ED9-2B1D-4FD8-9657-C671AEED290E}" type="parTrans" cxnId="{1152E90A-9A72-4359-918D-0CB0806907C1}">
      <dgm:prSet/>
      <dgm:spPr/>
      <dgm:t>
        <a:bodyPr/>
        <a:lstStyle/>
        <a:p>
          <a:endParaRPr lang="en-US"/>
        </a:p>
      </dgm:t>
    </dgm:pt>
    <dgm:pt modelId="{0580238F-5556-4752-B500-DEC1A1D42019}" type="sibTrans" cxnId="{1152E90A-9A72-4359-918D-0CB0806907C1}">
      <dgm:prSet/>
      <dgm:spPr/>
      <dgm:t>
        <a:bodyPr/>
        <a:lstStyle/>
        <a:p>
          <a:endParaRPr lang="en-US"/>
        </a:p>
      </dgm:t>
    </dgm:pt>
    <dgm:pt modelId="{F325F380-6577-457A-870E-B6476DAA3BCB}">
      <dgm:prSet custT="1"/>
      <dgm:spPr/>
      <dgm:t>
        <a:bodyPr/>
        <a:lstStyle/>
        <a:p>
          <a:r>
            <a:rPr lang="en-US" sz="1800" dirty="0"/>
            <a:t>Use Python as the server-side language, Flask as the web server and SQLAlchemy as the ORM.</a:t>
          </a:r>
        </a:p>
      </dgm:t>
    </dgm:pt>
    <dgm:pt modelId="{5A07E390-04F1-4EA0-825D-49C75D4DEEF3}" type="parTrans" cxnId="{C7E44EB0-632A-47A3-AE72-27C9E4718685}">
      <dgm:prSet/>
      <dgm:spPr/>
      <dgm:t>
        <a:bodyPr/>
        <a:lstStyle/>
        <a:p>
          <a:endParaRPr lang="en-US"/>
        </a:p>
      </dgm:t>
    </dgm:pt>
    <dgm:pt modelId="{2373ECC3-2E83-4277-B665-4FDD4651E78A}" type="sibTrans" cxnId="{C7E44EB0-632A-47A3-AE72-27C9E4718685}">
      <dgm:prSet/>
      <dgm:spPr/>
      <dgm:t>
        <a:bodyPr/>
        <a:lstStyle/>
        <a:p>
          <a:endParaRPr lang="en-US"/>
        </a:p>
      </dgm:t>
    </dgm:pt>
    <dgm:pt modelId="{45C6E364-7183-4B1A-972B-3EF98E2D84FB}">
      <dgm:prSet custT="1"/>
      <dgm:spPr/>
      <dgm:t>
        <a:bodyPr/>
        <a:lstStyle/>
        <a:p>
          <a:r>
            <a:rPr lang="en-US" sz="1800" dirty="0"/>
            <a:t>Use HTML, CSS and JavaScript on the front end.</a:t>
          </a:r>
        </a:p>
      </dgm:t>
    </dgm:pt>
    <dgm:pt modelId="{0450023E-C971-4D7A-B3B0-B27B07401477}" type="parTrans" cxnId="{999DCDC3-89E0-4341-9D23-EB0FE8D9309D}">
      <dgm:prSet/>
      <dgm:spPr/>
      <dgm:t>
        <a:bodyPr/>
        <a:lstStyle/>
        <a:p>
          <a:endParaRPr lang="en-US"/>
        </a:p>
      </dgm:t>
    </dgm:pt>
    <dgm:pt modelId="{22C40F61-8386-45D7-8B7E-5F2C2D9ADC8B}" type="sibTrans" cxnId="{999DCDC3-89E0-4341-9D23-EB0FE8D9309D}">
      <dgm:prSet/>
      <dgm:spPr/>
      <dgm:t>
        <a:bodyPr/>
        <a:lstStyle/>
        <a:p>
          <a:endParaRPr lang="en-US"/>
        </a:p>
      </dgm:t>
    </dgm:pt>
    <dgm:pt modelId="{2D7268C0-00E2-43EE-92CC-C7CD5C43C097}">
      <dgm:prSet custT="1"/>
      <dgm:spPr/>
      <dgm:t>
        <a:bodyPr/>
        <a:lstStyle/>
        <a:p>
          <a:r>
            <a:rPr lang="en-US" sz="1800" dirty="0"/>
            <a:t>Use D3, Plotly, Chart.js and Leaflet to visualize the data</a:t>
          </a:r>
          <a:r>
            <a:rPr lang="en-US" sz="1900" dirty="0"/>
            <a:t>.</a:t>
          </a:r>
        </a:p>
      </dgm:t>
    </dgm:pt>
    <dgm:pt modelId="{B3AE392A-D6E3-4383-9959-62F714D3A847}" type="parTrans" cxnId="{15271804-A5FE-4EC3-8CB9-49B0C62A2211}">
      <dgm:prSet/>
      <dgm:spPr/>
      <dgm:t>
        <a:bodyPr/>
        <a:lstStyle/>
        <a:p>
          <a:endParaRPr lang="en-US"/>
        </a:p>
      </dgm:t>
    </dgm:pt>
    <dgm:pt modelId="{9C42DE7D-E0C7-4F1F-AC25-E4841978750A}" type="sibTrans" cxnId="{15271804-A5FE-4EC3-8CB9-49B0C62A2211}">
      <dgm:prSet/>
      <dgm:spPr/>
      <dgm:t>
        <a:bodyPr/>
        <a:lstStyle/>
        <a:p>
          <a:endParaRPr lang="en-US"/>
        </a:p>
      </dgm:t>
    </dgm:pt>
    <dgm:pt modelId="{B54201C9-71F5-42D7-9EB5-C2342D3EAD84}" type="pres">
      <dgm:prSet presAssocID="{408663D6-B54A-417E-B153-6F311FCD22B0}" presName="root" presStyleCnt="0">
        <dgm:presLayoutVars>
          <dgm:dir/>
          <dgm:resizeHandles val="exact"/>
        </dgm:presLayoutVars>
      </dgm:prSet>
      <dgm:spPr/>
    </dgm:pt>
    <dgm:pt modelId="{C75531C8-6CFC-45D0-9753-AEDB60E77657}" type="pres">
      <dgm:prSet presAssocID="{A3BE33AB-D240-4C98-8EB7-E046DB04FFB2}" presName="compNode" presStyleCnt="0"/>
      <dgm:spPr/>
    </dgm:pt>
    <dgm:pt modelId="{3C80F671-1E64-4BFD-98FF-BD7BEA967DA3}" type="pres">
      <dgm:prSet presAssocID="{A3BE33AB-D240-4C98-8EB7-E046DB04FFB2}" presName="bgRect" presStyleLbl="bgShp" presStyleIdx="0" presStyleCnt="5"/>
      <dgm:spPr/>
    </dgm:pt>
    <dgm:pt modelId="{43E9A24F-2156-49D7-8A52-92F332804987}" type="pres">
      <dgm:prSet presAssocID="{A3BE33AB-D240-4C98-8EB7-E046DB04FF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D049A007-A246-4734-AC8F-62A9BD52A146}" type="pres">
      <dgm:prSet presAssocID="{A3BE33AB-D240-4C98-8EB7-E046DB04FFB2}" presName="spaceRect" presStyleCnt="0"/>
      <dgm:spPr/>
    </dgm:pt>
    <dgm:pt modelId="{2FA5E788-8603-4C22-A39C-D4353561DB7C}" type="pres">
      <dgm:prSet presAssocID="{A3BE33AB-D240-4C98-8EB7-E046DB04FFB2}" presName="parTx" presStyleLbl="revTx" presStyleIdx="0" presStyleCnt="5">
        <dgm:presLayoutVars>
          <dgm:chMax val="0"/>
          <dgm:chPref val="0"/>
        </dgm:presLayoutVars>
      </dgm:prSet>
      <dgm:spPr/>
    </dgm:pt>
    <dgm:pt modelId="{C12EEB20-1E01-495F-A425-47E61C4B757D}" type="pres">
      <dgm:prSet presAssocID="{A3A56AA8-80A9-43A6-BA4A-9CC9E435B2EB}" presName="sibTrans" presStyleCnt="0"/>
      <dgm:spPr/>
    </dgm:pt>
    <dgm:pt modelId="{17C1A993-B6B0-42FA-99AF-CABDA00FF4FE}" type="pres">
      <dgm:prSet presAssocID="{5E3A7F29-168B-42DA-8E82-8F04799F0C51}" presName="compNode" presStyleCnt="0"/>
      <dgm:spPr/>
    </dgm:pt>
    <dgm:pt modelId="{796AF969-B2FF-4497-912F-DE17D19E0724}" type="pres">
      <dgm:prSet presAssocID="{5E3A7F29-168B-42DA-8E82-8F04799F0C51}" presName="bgRect" presStyleLbl="bgShp" presStyleIdx="1" presStyleCnt="5"/>
      <dgm:spPr/>
    </dgm:pt>
    <dgm:pt modelId="{5E065CEA-2C67-4ACC-8414-DB36A74E3C80}" type="pres">
      <dgm:prSet presAssocID="{5E3A7F29-168B-42DA-8E82-8F04799F0C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82A070-686C-4327-BAF7-065E24B1BDCA}" type="pres">
      <dgm:prSet presAssocID="{5E3A7F29-168B-42DA-8E82-8F04799F0C51}" presName="spaceRect" presStyleCnt="0"/>
      <dgm:spPr/>
    </dgm:pt>
    <dgm:pt modelId="{012635BC-62B8-4E55-AD8A-E9F47181CDED}" type="pres">
      <dgm:prSet presAssocID="{5E3A7F29-168B-42DA-8E82-8F04799F0C51}" presName="parTx" presStyleLbl="revTx" presStyleIdx="1" presStyleCnt="5">
        <dgm:presLayoutVars>
          <dgm:chMax val="0"/>
          <dgm:chPref val="0"/>
        </dgm:presLayoutVars>
      </dgm:prSet>
      <dgm:spPr/>
    </dgm:pt>
    <dgm:pt modelId="{6CDE4FC7-FA43-4465-81EF-50E7BE5E5AC8}" type="pres">
      <dgm:prSet presAssocID="{0580238F-5556-4752-B500-DEC1A1D42019}" presName="sibTrans" presStyleCnt="0"/>
      <dgm:spPr/>
    </dgm:pt>
    <dgm:pt modelId="{06AEC219-416C-4848-90CB-C3BD933241BB}" type="pres">
      <dgm:prSet presAssocID="{F325F380-6577-457A-870E-B6476DAA3BCB}" presName="compNode" presStyleCnt="0"/>
      <dgm:spPr/>
    </dgm:pt>
    <dgm:pt modelId="{E698CCAD-8A33-4ED4-A20C-8BCA23EB1ECC}" type="pres">
      <dgm:prSet presAssocID="{F325F380-6577-457A-870E-B6476DAA3BCB}" presName="bgRect" presStyleLbl="bgShp" presStyleIdx="2" presStyleCnt="5"/>
      <dgm:spPr/>
    </dgm:pt>
    <dgm:pt modelId="{56F10155-4275-400A-ACB4-E357C8161F0A}" type="pres">
      <dgm:prSet presAssocID="{F325F380-6577-457A-870E-B6476DAA3B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site"/>
        </a:ext>
      </dgm:extLst>
    </dgm:pt>
    <dgm:pt modelId="{8EAA934F-9F6E-434A-8F46-3B542FD3F136}" type="pres">
      <dgm:prSet presAssocID="{F325F380-6577-457A-870E-B6476DAA3BCB}" presName="spaceRect" presStyleCnt="0"/>
      <dgm:spPr/>
    </dgm:pt>
    <dgm:pt modelId="{CADED316-FE5B-49D1-AD6B-4EAD82890169}" type="pres">
      <dgm:prSet presAssocID="{F325F380-6577-457A-870E-B6476DAA3BCB}" presName="parTx" presStyleLbl="revTx" presStyleIdx="2" presStyleCnt="5">
        <dgm:presLayoutVars>
          <dgm:chMax val="0"/>
          <dgm:chPref val="0"/>
        </dgm:presLayoutVars>
      </dgm:prSet>
      <dgm:spPr/>
    </dgm:pt>
    <dgm:pt modelId="{73F57D84-BDD6-490F-8F6E-4859BA9F1245}" type="pres">
      <dgm:prSet presAssocID="{2373ECC3-2E83-4277-B665-4FDD4651E78A}" presName="sibTrans" presStyleCnt="0"/>
      <dgm:spPr/>
    </dgm:pt>
    <dgm:pt modelId="{0E65F5CD-55A9-40A9-B9FE-3E6F34F14528}" type="pres">
      <dgm:prSet presAssocID="{45C6E364-7183-4B1A-972B-3EF98E2D84FB}" presName="compNode" presStyleCnt="0"/>
      <dgm:spPr/>
    </dgm:pt>
    <dgm:pt modelId="{BA615855-B56C-4789-BCB2-38FDC6A40EBE}" type="pres">
      <dgm:prSet presAssocID="{45C6E364-7183-4B1A-972B-3EF98E2D84FB}" presName="bgRect" presStyleLbl="bgShp" presStyleIdx="3" presStyleCnt="5"/>
      <dgm:spPr/>
    </dgm:pt>
    <dgm:pt modelId="{99471358-9648-4CD1-B055-3976A892A828}" type="pres">
      <dgm:prSet presAssocID="{45C6E364-7183-4B1A-972B-3EF98E2D84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27F0FAD5-DC76-4D89-97FD-2275D7F843B9}" type="pres">
      <dgm:prSet presAssocID="{45C6E364-7183-4B1A-972B-3EF98E2D84FB}" presName="spaceRect" presStyleCnt="0"/>
      <dgm:spPr/>
    </dgm:pt>
    <dgm:pt modelId="{80364E72-3159-4F99-AECC-711BAFB4FD54}" type="pres">
      <dgm:prSet presAssocID="{45C6E364-7183-4B1A-972B-3EF98E2D84FB}" presName="parTx" presStyleLbl="revTx" presStyleIdx="3" presStyleCnt="5">
        <dgm:presLayoutVars>
          <dgm:chMax val="0"/>
          <dgm:chPref val="0"/>
        </dgm:presLayoutVars>
      </dgm:prSet>
      <dgm:spPr/>
    </dgm:pt>
    <dgm:pt modelId="{39460249-9E2C-48C9-8AC1-4638683AB944}" type="pres">
      <dgm:prSet presAssocID="{22C40F61-8386-45D7-8B7E-5F2C2D9ADC8B}" presName="sibTrans" presStyleCnt="0"/>
      <dgm:spPr/>
    </dgm:pt>
    <dgm:pt modelId="{D156EA0B-3BE4-4BBC-BC4F-9610281E3FAA}" type="pres">
      <dgm:prSet presAssocID="{2D7268C0-00E2-43EE-92CC-C7CD5C43C097}" presName="compNode" presStyleCnt="0"/>
      <dgm:spPr/>
    </dgm:pt>
    <dgm:pt modelId="{DA118741-E095-49D0-BA69-E0EDCD4CCD7D}" type="pres">
      <dgm:prSet presAssocID="{2D7268C0-00E2-43EE-92CC-C7CD5C43C097}" presName="bgRect" presStyleLbl="bgShp" presStyleIdx="4" presStyleCnt="5"/>
      <dgm:spPr/>
    </dgm:pt>
    <dgm:pt modelId="{9F8AAF0E-C6BE-49DE-9889-5F10C4E1C673}" type="pres">
      <dgm:prSet presAssocID="{2D7268C0-00E2-43EE-92CC-C7CD5C43C0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E9B12B48-C51B-4D82-814B-5968FE733C5D}" type="pres">
      <dgm:prSet presAssocID="{2D7268C0-00E2-43EE-92CC-C7CD5C43C097}" presName="spaceRect" presStyleCnt="0"/>
      <dgm:spPr/>
    </dgm:pt>
    <dgm:pt modelId="{F3DF1C73-9FDF-4167-8AA8-BEE77D3652CF}" type="pres">
      <dgm:prSet presAssocID="{2D7268C0-00E2-43EE-92CC-C7CD5C43C0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271804-A5FE-4EC3-8CB9-49B0C62A2211}" srcId="{408663D6-B54A-417E-B153-6F311FCD22B0}" destId="{2D7268C0-00E2-43EE-92CC-C7CD5C43C097}" srcOrd="4" destOrd="0" parTransId="{B3AE392A-D6E3-4383-9959-62F714D3A847}" sibTransId="{9C42DE7D-E0C7-4F1F-AC25-E4841978750A}"/>
    <dgm:cxn modelId="{1152E90A-9A72-4359-918D-0CB0806907C1}" srcId="{408663D6-B54A-417E-B153-6F311FCD22B0}" destId="{5E3A7F29-168B-42DA-8E82-8F04799F0C51}" srcOrd="1" destOrd="0" parTransId="{61A09ED9-2B1D-4FD8-9657-C671AEED290E}" sibTransId="{0580238F-5556-4752-B500-DEC1A1D42019}"/>
    <dgm:cxn modelId="{81B9F50E-915E-4AE8-BB81-D421E9EABCA5}" type="presOf" srcId="{5E3A7F29-168B-42DA-8E82-8F04799F0C51}" destId="{012635BC-62B8-4E55-AD8A-E9F47181CDED}" srcOrd="0" destOrd="0" presId="urn:microsoft.com/office/officeart/2018/2/layout/IconVerticalSolidList"/>
    <dgm:cxn modelId="{E1F0F927-A1CF-49D5-B7E5-7130DFCB00D5}" type="presOf" srcId="{2D7268C0-00E2-43EE-92CC-C7CD5C43C097}" destId="{F3DF1C73-9FDF-4167-8AA8-BEE77D3652CF}" srcOrd="0" destOrd="0" presId="urn:microsoft.com/office/officeart/2018/2/layout/IconVerticalSolidList"/>
    <dgm:cxn modelId="{81E6272D-5185-4E88-A328-1E575F3E24D4}" type="presOf" srcId="{F325F380-6577-457A-870E-B6476DAA3BCB}" destId="{CADED316-FE5B-49D1-AD6B-4EAD82890169}" srcOrd="0" destOrd="0" presId="urn:microsoft.com/office/officeart/2018/2/layout/IconVerticalSolidList"/>
    <dgm:cxn modelId="{B56CE775-34A5-4CD8-861B-3054F08A34B1}" type="presOf" srcId="{45C6E364-7183-4B1A-972B-3EF98E2D84FB}" destId="{80364E72-3159-4F99-AECC-711BAFB4FD54}" srcOrd="0" destOrd="0" presId="urn:microsoft.com/office/officeart/2018/2/layout/IconVerticalSolidList"/>
    <dgm:cxn modelId="{16D5C299-1699-4653-86A1-B8A7B9329E90}" type="presOf" srcId="{408663D6-B54A-417E-B153-6F311FCD22B0}" destId="{B54201C9-71F5-42D7-9EB5-C2342D3EAD84}" srcOrd="0" destOrd="0" presId="urn:microsoft.com/office/officeart/2018/2/layout/IconVerticalSolidList"/>
    <dgm:cxn modelId="{C7E44EB0-632A-47A3-AE72-27C9E4718685}" srcId="{408663D6-B54A-417E-B153-6F311FCD22B0}" destId="{F325F380-6577-457A-870E-B6476DAA3BCB}" srcOrd="2" destOrd="0" parTransId="{5A07E390-04F1-4EA0-825D-49C75D4DEEF3}" sibTransId="{2373ECC3-2E83-4277-B665-4FDD4651E78A}"/>
    <dgm:cxn modelId="{999DCDC3-89E0-4341-9D23-EB0FE8D9309D}" srcId="{408663D6-B54A-417E-B153-6F311FCD22B0}" destId="{45C6E364-7183-4B1A-972B-3EF98E2D84FB}" srcOrd="3" destOrd="0" parTransId="{0450023E-C971-4D7A-B3B0-B27B07401477}" sibTransId="{22C40F61-8386-45D7-8B7E-5F2C2D9ADC8B}"/>
    <dgm:cxn modelId="{01D611E6-234D-423A-BAAF-4ADD08BF0149}" type="presOf" srcId="{A3BE33AB-D240-4C98-8EB7-E046DB04FFB2}" destId="{2FA5E788-8603-4C22-A39C-D4353561DB7C}" srcOrd="0" destOrd="0" presId="urn:microsoft.com/office/officeart/2018/2/layout/IconVerticalSolidList"/>
    <dgm:cxn modelId="{68A5A5F2-445E-42C1-94CE-67D0562F8F24}" srcId="{408663D6-B54A-417E-B153-6F311FCD22B0}" destId="{A3BE33AB-D240-4C98-8EB7-E046DB04FFB2}" srcOrd="0" destOrd="0" parTransId="{8C403C21-EC68-4FD0-919A-63A20025E411}" sibTransId="{A3A56AA8-80A9-43A6-BA4A-9CC9E435B2EB}"/>
    <dgm:cxn modelId="{9DB49A35-A30D-4C32-B25F-9BA700985892}" type="presParOf" srcId="{B54201C9-71F5-42D7-9EB5-C2342D3EAD84}" destId="{C75531C8-6CFC-45D0-9753-AEDB60E77657}" srcOrd="0" destOrd="0" presId="urn:microsoft.com/office/officeart/2018/2/layout/IconVerticalSolidList"/>
    <dgm:cxn modelId="{886BD737-12DA-4EE2-893A-3CE3F78D480F}" type="presParOf" srcId="{C75531C8-6CFC-45D0-9753-AEDB60E77657}" destId="{3C80F671-1E64-4BFD-98FF-BD7BEA967DA3}" srcOrd="0" destOrd="0" presId="urn:microsoft.com/office/officeart/2018/2/layout/IconVerticalSolidList"/>
    <dgm:cxn modelId="{5373F3D5-0DD3-4C12-9DE5-7F73C808A537}" type="presParOf" srcId="{C75531C8-6CFC-45D0-9753-AEDB60E77657}" destId="{43E9A24F-2156-49D7-8A52-92F332804987}" srcOrd="1" destOrd="0" presId="urn:microsoft.com/office/officeart/2018/2/layout/IconVerticalSolidList"/>
    <dgm:cxn modelId="{C18D60D9-0722-4A88-AC23-D992E3FBE229}" type="presParOf" srcId="{C75531C8-6CFC-45D0-9753-AEDB60E77657}" destId="{D049A007-A246-4734-AC8F-62A9BD52A146}" srcOrd="2" destOrd="0" presId="urn:microsoft.com/office/officeart/2018/2/layout/IconVerticalSolidList"/>
    <dgm:cxn modelId="{D281865D-559A-4A66-BE1F-D2B441871F5B}" type="presParOf" srcId="{C75531C8-6CFC-45D0-9753-AEDB60E77657}" destId="{2FA5E788-8603-4C22-A39C-D4353561DB7C}" srcOrd="3" destOrd="0" presId="urn:microsoft.com/office/officeart/2018/2/layout/IconVerticalSolidList"/>
    <dgm:cxn modelId="{992A6B9B-74D6-4270-A558-69BA7B076A22}" type="presParOf" srcId="{B54201C9-71F5-42D7-9EB5-C2342D3EAD84}" destId="{C12EEB20-1E01-495F-A425-47E61C4B757D}" srcOrd="1" destOrd="0" presId="urn:microsoft.com/office/officeart/2018/2/layout/IconVerticalSolidList"/>
    <dgm:cxn modelId="{4E89D616-A61A-40E6-8755-41BBEE9D3569}" type="presParOf" srcId="{B54201C9-71F5-42D7-9EB5-C2342D3EAD84}" destId="{17C1A993-B6B0-42FA-99AF-CABDA00FF4FE}" srcOrd="2" destOrd="0" presId="urn:microsoft.com/office/officeart/2018/2/layout/IconVerticalSolidList"/>
    <dgm:cxn modelId="{C0030748-DF33-462A-AC40-A1DEDBFAA624}" type="presParOf" srcId="{17C1A993-B6B0-42FA-99AF-CABDA00FF4FE}" destId="{796AF969-B2FF-4497-912F-DE17D19E0724}" srcOrd="0" destOrd="0" presId="urn:microsoft.com/office/officeart/2018/2/layout/IconVerticalSolidList"/>
    <dgm:cxn modelId="{E38AC1B6-D33B-4747-A62C-D67C27A8698D}" type="presParOf" srcId="{17C1A993-B6B0-42FA-99AF-CABDA00FF4FE}" destId="{5E065CEA-2C67-4ACC-8414-DB36A74E3C80}" srcOrd="1" destOrd="0" presId="urn:microsoft.com/office/officeart/2018/2/layout/IconVerticalSolidList"/>
    <dgm:cxn modelId="{B742E75B-5C65-4F80-B7F1-817538339724}" type="presParOf" srcId="{17C1A993-B6B0-42FA-99AF-CABDA00FF4FE}" destId="{9E82A070-686C-4327-BAF7-065E24B1BDCA}" srcOrd="2" destOrd="0" presId="urn:microsoft.com/office/officeart/2018/2/layout/IconVerticalSolidList"/>
    <dgm:cxn modelId="{48A567C7-F327-4ED1-818E-BBC2940E486B}" type="presParOf" srcId="{17C1A993-B6B0-42FA-99AF-CABDA00FF4FE}" destId="{012635BC-62B8-4E55-AD8A-E9F47181CDED}" srcOrd="3" destOrd="0" presId="urn:microsoft.com/office/officeart/2018/2/layout/IconVerticalSolidList"/>
    <dgm:cxn modelId="{EA8AECF4-005F-4B03-A3F4-F37A778C4546}" type="presParOf" srcId="{B54201C9-71F5-42D7-9EB5-C2342D3EAD84}" destId="{6CDE4FC7-FA43-4465-81EF-50E7BE5E5AC8}" srcOrd="3" destOrd="0" presId="urn:microsoft.com/office/officeart/2018/2/layout/IconVerticalSolidList"/>
    <dgm:cxn modelId="{286F5C55-6D94-42BC-A829-A82E90C3A13A}" type="presParOf" srcId="{B54201C9-71F5-42D7-9EB5-C2342D3EAD84}" destId="{06AEC219-416C-4848-90CB-C3BD933241BB}" srcOrd="4" destOrd="0" presId="urn:microsoft.com/office/officeart/2018/2/layout/IconVerticalSolidList"/>
    <dgm:cxn modelId="{B1BA35AD-3FF6-4E73-89E7-62F5E6DB88E8}" type="presParOf" srcId="{06AEC219-416C-4848-90CB-C3BD933241BB}" destId="{E698CCAD-8A33-4ED4-A20C-8BCA23EB1ECC}" srcOrd="0" destOrd="0" presId="urn:microsoft.com/office/officeart/2018/2/layout/IconVerticalSolidList"/>
    <dgm:cxn modelId="{6317C28D-BC9A-4E57-80FF-DF1DC71CB146}" type="presParOf" srcId="{06AEC219-416C-4848-90CB-C3BD933241BB}" destId="{56F10155-4275-400A-ACB4-E357C8161F0A}" srcOrd="1" destOrd="0" presId="urn:microsoft.com/office/officeart/2018/2/layout/IconVerticalSolidList"/>
    <dgm:cxn modelId="{06E23911-55DF-42AD-9865-11D0D0469F08}" type="presParOf" srcId="{06AEC219-416C-4848-90CB-C3BD933241BB}" destId="{8EAA934F-9F6E-434A-8F46-3B542FD3F136}" srcOrd="2" destOrd="0" presId="urn:microsoft.com/office/officeart/2018/2/layout/IconVerticalSolidList"/>
    <dgm:cxn modelId="{C83FF864-D12D-4CC1-A272-203EBA1C3954}" type="presParOf" srcId="{06AEC219-416C-4848-90CB-C3BD933241BB}" destId="{CADED316-FE5B-49D1-AD6B-4EAD82890169}" srcOrd="3" destOrd="0" presId="urn:microsoft.com/office/officeart/2018/2/layout/IconVerticalSolidList"/>
    <dgm:cxn modelId="{44513EBD-A6C5-42AB-86A6-89564D6617DA}" type="presParOf" srcId="{B54201C9-71F5-42D7-9EB5-C2342D3EAD84}" destId="{73F57D84-BDD6-490F-8F6E-4859BA9F1245}" srcOrd="5" destOrd="0" presId="urn:microsoft.com/office/officeart/2018/2/layout/IconVerticalSolidList"/>
    <dgm:cxn modelId="{B198D4D3-9DA8-43C9-B589-7023A88ECA28}" type="presParOf" srcId="{B54201C9-71F5-42D7-9EB5-C2342D3EAD84}" destId="{0E65F5CD-55A9-40A9-B9FE-3E6F34F14528}" srcOrd="6" destOrd="0" presId="urn:microsoft.com/office/officeart/2018/2/layout/IconVerticalSolidList"/>
    <dgm:cxn modelId="{3248A273-A40E-4879-ABD7-71266CAC2B01}" type="presParOf" srcId="{0E65F5CD-55A9-40A9-B9FE-3E6F34F14528}" destId="{BA615855-B56C-4789-BCB2-38FDC6A40EBE}" srcOrd="0" destOrd="0" presId="urn:microsoft.com/office/officeart/2018/2/layout/IconVerticalSolidList"/>
    <dgm:cxn modelId="{19B07D39-A77B-47F8-9DBC-136A54ECC4BA}" type="presParOf" srcId="{0E65F5CD-55A9-40A9-B9FE-3E6F34F14528}" destId="{99471358-9648-4CD1-B055-3976A892A828}" srcOrd="1" destOrd="0" presId="urn:microsoft.com/office/officeart/2018/2/layout/IconVerticalSolidList"/>
    <dgm:cxn modelId="{E01D4619-72AE-491F-A4B1-E78E47B294B0}" type="presParOf" srcId="{0E65F5CD-55A9-40A9-B9FE-3E6F34F14528}" destId="{27F0FAD5-DC76-4D89-97FD-2275D7F843B9}" srcOrd="2" destOrd="0" presId="urn:microsoft.com/office/officeart/2018/2/layout/IconVerticalSolidList"/>
    <dgm:cxn modelId="{AADD9D2D-1378-4A02-B783-EAD6026C2966}" type="presParOf" srcId="{0E65F5CD-55A9-40A9-B9FE-3E6F34F14528}" destId="{80364E72-3159-4F99-AECC-711BAFB4FD54}" srcOrd="3" destOrd="0" presId="urn:microsoft.com/office/officeart/2018/2/layout/IconVerticalSolidList"/>
    <dgm:cxn modelId="{152AFBFE-7B82-4E90-A41B-1F81E0FEAD24}" type="presParOf" srcId="{B54201C9-71F5-42D7-9EB5-C2342D3EAD84}" destId="{39460249-9E2C-48C9-8AC1-4638683AB944}" srcOrd="7" destOrd="0" presId="urn:microsoft.com/office/officeart/2018/2/layout/IconVerticalSolidList"/>
    <dgm:cxn modelId="{A2DA5D0A-9950-4DF0-AD4E-8F3C3604B7EC}" type="presParOf" srcId="{B54201C9-71F5-42D7-9EB5-C2342D3EAD84}" destId="{D156EA0B-3BE4-4BBC-BC4F-9610281E3FAA}" srcOrd="8" destOrd="0" presId="urn:microsoft.com/office/officeart/2018/2/layout/IconVerticalSolidList"/>
    <dgm:cxn modelId="{898CBFF1-AF00-479E-9A90-8C0478963DCF}" type="presParOf" srcId="{D156EA0B-3BE4-4BBC-BC4F-9610281E3FAA}" destId="{DA118741-E095-49D0-BA69-E0EDCD4CCD7D}" srcOrd="0" destOrd="0" presId="urn:microsoft.com/office/officeart/2018/2/layout/IconVerticalSolidList"/>
    <dgm:cxn modelId="{4805F6BE-60FF-4FB2-B228-78935184B5D3}" type="presParOf" srcId="{D156EA0B-3BE4-4BBC-BC4F-9610281E3FAA}" destId="{9F8AAF0E-C6BE-49DE-9889-5F10C4E1C673}" srcOrd="1" destOrd="0" presId="urn:microsoft.com/office/officeart/2018/2/layout/IconVerticalSolidList"/>
    <dgm:cxn modelId="{7954F2E2-7194-48A0-B696-798FF804B26C}" type="presParOf" srcId="{D156EA0B-3BE4-4BBC-BC4F-9610281E3FAA}" destId="{E9B12B48-C51B-4D82-814B-5968FE733C5D}" srcOrd="2" destOrd="0" presId="urn:microsoft.com/office/officeart/2018/2/layout/IconVerticalSolidList"/>
    <dgm:cxn modelId="{FD3DEFBB-15F0-402A-88C4-3756C09D244A}" type="presParOf" srcId="{D156EA0B-3BE4-4BBC-BC4F-9610281E3FAA}" destId="{F3DF1C73-9FDF-4167-8AA8-BEE77D36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D7EF3-9C28-404A-9A64-D8FB020921CE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6302-856B-432D-B4A1-B533E9CFB19A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1F4A-5ABA-4765-8AAA-9E642D30EFFC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Which states have the most potential renewable energy?</a:t>
          </a:r>
        </a:p>
      </dsp:txBody>
      <dsp:txXfrm>
        <a:off x="1754920" y="649"/>
        <a:ext cx="4134765" cy="1519412"/>
      </dsp:txXfrm>
    </dsp:sp>
    <dsp:sp modelId="{1A36F922-7368-4D75-AF3D-E1ABB9CBB3C4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D27C8-C0C4-42F3-AB74-D973B4895A2C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2698F-0359-4EC9-A526-630E2137A2D1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energy consumption vs. renewable energy potential by State: Can a State’s potential meet their consumption?</a:t>
          </a:r>
        </a:p>
      </dsp:txBody>
      <dsp:txXfrm>
        <a:off x="1754920" y="1899914"/>
        <a:ext cx="4134765" cy="1519412"/>
      </dsp:txXfrm>
    </dsp:sp>
    <dsp:sp modelId="{3E95DC0F-343E-403C-807E-AB086380E353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D3F45-3214-4CDF-B150-20FCB039A938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47F4-37AF-4254-83EF-DAD64DA683C1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Types of renewable energy by highest potential: Which types account for the most potential? By State?</a:t>
          </a:r>
        </a:p>
      </dsp:txBody>
      <dsp:txXfrm>
        <a:off x="1754920" y="3799179"/>
        <a:ext cx="4134765" cy="151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F671-1E64-4BFD-98FF-BD7BEA967DA3}">
      <dsp:nvSpPr>
        <dsp:cNvPr id="0" name=""/>
        <dsp:cNvSpPr/>
      </dsp:nvSpPr>
      <dsp:spPr>
        <a:xfrm>
          <a:off x="0" y="6748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9A24F-2156-49D7-8A52-92F332804987}">
      <dsp:nvSpPr>
        <dsp:cNvPr id="0" name=""/>
        <dsp:cNvSpPr/>
      </dsp:nvSpPr>
      <dsp:spPr>
        <a:xfrm>
          <a:off x="259391" y="199685"/>
          <a:ext cx="472082" cy="471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5E788-8603-4C22-A39C-D4353561DB7C}">
      <dsp:nvSpPr>
        <dsp:cNvPr id="0" name=""/>
        <dsp:cNvSpPr/>
      </dsp:nvSpPr>
      <dsp:spPr>
        <a:xfrm>
          <a:off x="990866" y="6748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 and modify the data using Pandas and Jupyter Notebook.</a:t>
          </a:r>
        </a:p>
      </dsp:txBody>
      <dsp:txXfrm>
        <a:off x="990866" y="6748"/>
        <a:ext cx="4883559" cy="884290"/>
      </dsp:txXfrm>
    </dsp:sp>
    <dsp:sp modelId="{796AF969-B2FF-4497-912F-DE17D19E0724}">
      <dsp:nvSpPr>
        <dsp:cNvPr id="0" name=""/>
        <dsp:cNvSpPr/>
      </dsp:nvSpPr>
      <dsp:spPr>
        <a:xfrm>
          <a:off x="0" y="1112112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5CEA-2C67-4ACC-8414-DB36A74E3C80}">
      <dsp:nvSpPr>
        <dsp:cNvPr id="0" name=""/>
        <dsp:cNvSpPr/>
      </dsp:nvSpPr>
      <dsp:spPr>
        <a:xfrm>
          <a:off x="259391" y="1305048"/>
          <a:ext cx="472082" cy="471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35BC-62B8-4E55-AD8A-E9F47181CDED}">
      <dsp:nvSpPr>
        <dsp:cNvPr id="0" name=""/>
        <dsp:cNvSpPr/>
      </dsp:nvSpPr>
      <dsp:spPr>
        <a:xfrm>
          <a:off x="990866" y="1112112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Heroku and PostgreSQL as the database.</a:t>
          </a:r>
        </a:p>
      </dsp:txBody>
      <dsp:txXfrm>
        <a:off x="990866" y="1112112"/>
        <a:ext cx="4883559" cy="884290"/>
      </dsp:txXfrm>
    </dsp:sp>
    <dsp:sp modelId="{E698CCAD-8A33-4ED4-A20C-8BCA23EB1ECC}">
      <dsp:nvSpPr>
        <dsp:cNvPr id="0" name=""/>
        <dsp:cNvSpPr/>
      </dsp:nvSpPr>
      <dsp:spPr>
        <a:xfrm>
          <a:off x="0" y="2217475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10155-4275-400A-ACB4-E357C8161F0A}">
      <dsp:nvSpPr>
        <dsp:cNvPr id="0" name=""/>
        <dsp:cNvSpPr/>
      </dsp:nvSpPr>
      <dsp:spPr>
        <a:xfrm>
          <a:off x="259391" y="2410411"/>
          <a:ext cx="472082" cy="471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ED316-FE5B-49D1-AD6B-4EAD82890169}">
      <dsp:nvSpPr>
        <dsp:cNvPr id="0" name=""/>
        <dsp:cNvSpPr/>
      </dsp:nvSpPr>
      <dsp:spPr>
        <a:xfrm>
          <a:off x="990866" y="2217475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Python as the server-side language, Flask as the web server and SQLAlchemy as the ORM.</a:t>
          </a:r>
        </a:p>
      </dsp:txBody>
      <dsp:txXfrm>
        <a:off x="990866" y="2217475"/>
        <a:ext cx="4883559" cy="884290"/>
      </dsp:txXfrm>
    </dsp:sp>
    <dsp:sp modelId="{BA615855-B56C-4789-BCB2-38FDC6A40EBE}">
      <dsp:nvSpPr>
        <dsp:cNvPr id="0" name=""/>
        <dsp:cNvSpPr/>
      </dsp:nvSpPr>
      <dsp:spPr>
        <a:xfrm>
          <a:off x="0" y="3322838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71358-9648-4CD1-B055-3976A892A828}">
      <dsp:nvSpPr>
        <dsp:cNvPr id="0" name=""/>
        <dsp:cNvSpPr/>
      </dsp:nvSpPr>
      <dsp:spPr>
        <a:xfrm>
          <a:off x="259391" y="3515774"/>
          <a:ext cx="472082" cy="471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4E72-3159-4F99-AECC-711BAFB4FD54}">
      <dsp:nvSpPr>
        <dsp:cNvPr id="0" name=""/>
        <dsp:cNvSpPr/>
      </dsp:nvSpPr>
      <dsp:spPr>
        <a:xfrm>
          <a:off x="990866" y="3322838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HTML, CSS and JavaScript on the front end.</a:t>
          </a:r>
        </a:p>
      </dsp:txBody>
      <dsp:txXfrm>
        <a:off x="990866" y="3322838"/>
        <a:ext cx="4883559" cy="884290"/>
      </dsp:txXfrm>
    </dsp:sp>
    <dsp:sp modelId="{DA118741-E095-49D0-BA69-E0EDCD4CCD7D}">
      <dsp:nvSpPr>
        <dsp:cNvPr id="0" name=""/>
        <dsp:cNvSpPr/>
      </dsp:nvSpPr>
      <dsp:spPr>
        <a:xfrm>
          <a:off x="0" y="4428201"/>
          <a:ext cx="5889686" cy="8574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AF0E-C6BE-49DE-9889-5F10C4E1C673}">
      <dsp:nvSpPr>
        <dsp:cNvPr id="0" name=""/>
        <dsp:cNvSpPr/>
      </dsp:nvSpPr>
      <dsp:spPr>
        <a:xfrm>
          <a:off x="259391" y="4621137"/>
          <a:ext cx="472082" cy="471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1C73-9FDF-4167-8AA8-BEE77D3652CF}">
      <dsp:nvSpPr>
        <dsp:cNvPr id="0" name=""/>
        <dsp:cNvSpPr/>
      </dsp:nvSpPr>
      <dsp:spPr>
        <a:xfrm>
          <a:off x="990866" y="4428201"/>
          <a:ext cx="4883559" cy="88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87" tIns="93587" rIns="93587" bIns="935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D3, Plotly, Chart.js and Leaflet to visualize the data</a:t>
          </a:r>
          <a:r>
            <a:rPr lang="en-US" sz="1900" kern="1200" dirty="0"/>
            <a:t>.</a:t>
          </a:r>
        </a:p>
      </dsp:txBody>
      <dsp:txXfrm>
        <a:off x="990866" y="4428201"/>
        <a:ext cx="4883559" cy="88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fletjs.com/examples/choropleth/us-states.j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kaggle.com/washimahmed/usa-latlong-for-state-abbrevi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states_and_territories_of_the_United_States_by_population#cite_note-5" TargetMode="External"/><Relationship Id="rId5" Type="http://schemas.openxmlformats.org/officeDocument/2006/relationships/hyperlink" Target="https://www.eia.gov/state/rankings/" TargetMode="External"/><Relationship Id="rId4" Type="http://schemas.openxmlformats.org/officeDocument/2006/relationships/hyperlink" Target="https://data.world/doe/united-states-renewable-energ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ject2-green-energy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UNC Bootcamp August 2019 Cohort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dirty="0"/>
          </a:p>
          <a:p>
            <a:r>
              <a:rPr lang="en-US" dirty="0"/>
              <a:t>Nadire Gokcehan</a:t>
            </a:r>
          </a:p>
          <a:p>
            <a:endParaRPr lang="en-US" dirty="0"/>
          </a:p>
          <a:p>
            <a:r>
              <a:rPr lang="en-US" dirty="0"/>
              <a:t>Reid Powell</a:t>
            </a:r>
          </a:p>
          <a:p>
            <a:endParaRPr lang="en-US" dirty="0"/>
          </a:p>
          <a:p>
            <a:r>
              <a:rPr lang="en-US" dirty="0"/>
              <a:t>Jacob Abdelkhaleq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Green Energy Potential by U.S. State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11BFF-5C22-5847-BD62-E0D35F08F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986" y="1201723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767974" y="1427431"/>
            <a:ext cx="9834967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b="1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World: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https://data.world/doe/united-states-renewable-energy</a:t>
            </a:r>
            <a:endParaRPr lang="en-US" sz="16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1F2D29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Energy Information Administration: </a:t>
            </a:r>
            <a:r>
              <a:rPr lang="en-US" sz="1600" dirty="0">
                <a:solidFill>
                  <a:srgbClr val="1F2D2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https://www.eia.gov/state/rankings/</a:t>
            </a:r>
            <a:endParaRPr lang="en-US" sz="1600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Wikipedia: </a:t>
            </a:r>
            <a:r>
              <a:rPr lang="en-US" sz="1600" dirty="0">
                <a:solidFill>
                  <a:srgbClr val="1F2D29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https://en.wikipedia.org/wiki/List_of_states_and_territories_of_the_United_States_by_population#cite_note-5</a:t>
            </a:r>
            <a:endParaRPr lang="en-US" sz="1600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Kaggle: </a:t>
            </a:r>
            <a:r>
              <a:rPr lang="en-US" sz="1600" dirty="0">
                <a:solidFill>
                  <a:srgbClr val="1F2D29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https://www.kaggle.com/washimahmed/usa-latlong-for-state-abbreviatio</a:t>
            </a:r>
            <a:r>
              <a:rPr lang="en-US" sz="1600" dirty="0">
                <a:solidFill>
                  <a:srgbClr val="1F2D29"/>
                </a:solidFill>
              </a:rPr>
              <a:t>ns</a:t>
            </a:r>
            <a:endParaRPr lang="en-US" sz="1600" dirty="0">
              <a:solidFill>
                <a:srgbClr val="1F2D29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F2D29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F2D29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Leaflet: </a:t>
            </a:r>
            <a:r>
              <a:rPr lang="en-US" sz="1600" dirty="0">
                <a:solidFill>
                  <a:srgbClr val="1F2D29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https://leafletjs.com/examples/choropleth/us-states.js</a:t>
            </a:r>
            <a:endParaRPr lang="en-US" sz="1600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u="sng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1F2D29"/>
                </a:solidFill>
              </a:rPr>
              <a:t>Our ETL Project Link for data cleaning process: </a:t>
            </a:r>
            <a:r>
              <a:rPr lang="en-US" sz="1600" u="sng" dirty="0">
                <a:solidFill>
                  <a:srgbClr val="1F2D29"/>
                </a:solidFill>
              </a:rPr>
              <a:t>https://</a:t>
            </a:r>
            <a:r>
              <a:rPr lang="en-US" sz="1600" u="sng" dirty="0" err="1">
                <a:solidFill>
                  <a:srgbClr val="1F2D29"/>
                </a:solidFill>
              </a:rPr>
              <a:t>github.com</a:t>
            </a:r>
            <a:r>
              <a:rPr lang="en-US" sz="1600" u="sng" dirty="0">
                <a:solidFill>
                  <a:srgbClr val="1F2D29"/>
                </a:solidFill>
              </a:rPr>
              <a:t>/</a:t>
            </a:r>
            <a:r>
              <a:rPr lang="en-US" sz="1600" u="sng" dirty="0" err="1">
                <a:solidFill>
                  <a:srgbClr val="1F2D29"/>
                </a:solidFill>
              </a:rPr>
              <a:t>nadireag</a:t>
            </a:r>
            <a:r>
              <a:rPr lang="en-US" sz="1600" u="sng" dirty="0">
                <a:solidFill>
                  <a:srgbClr val="1F2D29"/>
                </a:solidFill>
              </a:rPr>
              <a:t>/ETL-Project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 u="sng" dirty="0">
              <a:solidFill>
                <a:srgbClr val="1F2D29"/>
              </a:solidFill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Project Summary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168348" y="647750"/>
            <a:ext cx="6012557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lvl="2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400" b="1" u="sng" dirty="0"/>
              <a:t>What is Renewable Energy?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000" u="sng" dirty="0"/>
              <a:t>Renewable energy </a:t>
            </a:r>
            <a:r>
              <a:rPr lang="en-US" sz="2000" dirty="0"/>
              <a:t>is energy that comes from natural resources such as sunlight, wind, rain, tides, plants, waves and geothermal heat. These energy resources are renewable, meaning they are naturally replenished.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000" dirty="0"/>
              <a:t>The major types of renewable energy sources: Biomass, Hydropower, Geothermal, Wind and Solar.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000" u="sng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40759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900656" y="1060627"/>
            <a:ext cx="2856582" cy="3367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to 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3A066504-3CBA-4D02-AD07-C4D871532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35058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825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37191" y="1064365"/>
            <a:ext cx="2856582" cy="33136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EF8F04BA-79DE-4992-9DC2-64F8C0EE5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304827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Data Visualization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 Energy App: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https://project2-green-energy.herokuapp.com/</a:t>
            </a: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6647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342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Gokcehan, Alper</cp:lastModifiedBy>
  <cp:revision>7</cp:revision>
  <dcterms:created xsi:type="dcterms:W3CDTF">2020-01-08T00:04:06Z</dcterms:created>
  <dcterms:modified xsi:type="dcterms:W3CDTF">2020-01-08T02:13:02Z</dcterms:modified>
</cp:coreProperties>
</file>