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1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88D38747-4367-4BD2-8D51-C97E202738E2}" type="datetime1">
              <a:rPr lang="en-US" smtClean="0"/>
              <a:t>1/6/20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14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5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452596F-08A7-4B70-989A-F2B1CF31E66B}" type="datetime1">
              <a:rPr lang="en-US" smtClean="0"/>
              <a:t>1/6/20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5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1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AE507A8-A5CF-4D38-AB86-7EDDA87A85D4}" type="datetime1">
              <a:rPr lang="en-US" smtClean="0"/>
              <a:t>1/6/20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85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DFCD27C-8599-43EF-BA1D-14DDC1946E06}" type="datetime1">
              <a:rPr lang="en-US" smtClean="0"/>
              <a:t>1/6/20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88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9343D99-809A-49C0-96E5-4250D0B498EE}" type="datetime1">
              <a:rPr lang="en-US" smtClean="0"/>
              <a:t>1/6/20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81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8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68812DA-F765-4142-A6A3-A8ED7235E082}" type="datetime1">
              <a:rPr lang="en-US" smtClean="0"/>
              <a:t>1/6/20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7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35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EA15526-7079-4B7B-987C-1B5FAE11A0FF}" type="datetime1">
              <a:rPr lang="en-US" smtClean="0"/>
              <a:t>1/6/20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99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30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idP31" TargetMode="External"/><Relationship Id="rId2" Type="http://schemas.openxmlformats.org/officeDocument/2006/relationships/hyperlink" Target="https://github.com/nadireag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acobabde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ia.gov/state/rankings/" TargetMode="External"/><Relationship Id="rId2" Type="http://schemas.openxmlformats.org/officeDocument/2006/relationships/hyperlink" Target="https://data.world/doe/united-states-renewable-energy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eafletjs.com/examples/choropleth/us-states.js" TargetMode="External"/><Relationship Id="rId5" Type="http://schemas.openxmlformats.org/officeDocument/2006/relationships/hyperlink" Target="https://www.kaggle.com/washimahmed/usa-latlong-for-state-abbreviations" TargetMode="External"/><Relationship Id="rId4" Type="http://schemas.openxmlformats.org/officeDocument/2006/relationships/hyperlink" Target="https://en.wikipedia.org/wiki/List_of_states_and_territories_of_the_United_States_by_population#cite_note-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1881737" y="1289440"/>
            <a:ext cx="806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Project 2: Green Energy Potential by U.S. State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2070538" y="2322786"/>
            <a:ext cx="787353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Development Team</a:t>
            </a:r>
            <a:endParaRPr lang="en-US" sz="2400" dirty="0"/>
          </a:p>
          <a:p>
            <a:endParaRPr lang="en-US" dirty="0"/>
          </a:p>
          <a:p>
            <a:r>
              <a:rPr lang="en-US" dirty="0" err="1"/>
              <a:t>Nadire</a:t>
            </a:r>
            <a:r>
              <a:rPr lang="en-US" dirty="0"/>
              <a:t> </a:t>
            </a:r>
            <a:r>
              <a:rPr lang="en-US" dirty="0" err="1"/>
              <a:t>Gokcehan</a:t>
            </a:r>
            <a:r>
              <a:rPr lang="en-US" dirty="0"/>
              <a:t> -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@nadireg</a:t>
            </a:r>
            <a:endParaRPr lang="en-US" dirty="0"/>
          </a:p>
          <a:p>
            <a:r>
              <a:rPr lang="en-US" dirty="0"/>
              <a:t>Reid Powell -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@ReidP31</a:t>
            </a:r>
            <a:endParaRPr lang="en-US" dirty="0"/>
          </a:p>
          <a:p>
            <a:r>
              <a:rPr lang="en-US" dirty="0"/>
              <a:t>Jacob </a:t>
            </a:r>
            <a:r>
              <a:rPr lang="en-US" dirty="0" err="1"/>
              <a:t>Abdelkhaleq</a:t>
            </a:r>
            <a:r>
              <a:rPr lang="en-US" dirty="0"/>
              <a:t> - 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@jacobabdel</a:t>
            </a:r>
            <a:endParaRPr lang="en-US" dirty="0"/>
          </a:p>
          <a:p>
            <a:endParaRPr lang="en-US" dirty="0"/>
          </a:p>
          <a:p>
            <a:endParaRPr lang="en-US" u="sng" dirty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8603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1881737" y="1289440"/>
            <a:ext cx="806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1881737" y="1870841"/>
            <a:ext cx="78735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https://data.world/doe/united-states-renewable-energy</a:t>
            </a:r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https://www.eia.gov/state/rankings/</a:t>
            </a:r>
            <a:endParaRPr lang="en-US" dirty="0"/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https://en.wikipedia.org/wiki/List_of_states_and_territories_of_the_United_States_by_population#cite_note-5</a:t>
            </a:r>
            <a:endParaRPr lang="en-US" dirty="0"/>
          </a:p>
          <a:p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https://www.kaggle.com/washimahmed/usa-latlong-for-state-abbreviations</a:t>
            </a:r>
            <a:endParaRPr lang="en-US" dirty="0"/>
          </a:p>
          <a:p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https://leafletjs.com/examples/choropleth/us-states.js</a:t>
            </a:r>
            <a:endParaRPr lang="en-US" dirty="0"/>
          </a:p>
          <a:p>
            <a:r>
              <a:rPr lang="en-US" u="sng" dirty="0"/>
              <a:t>https://</a:t>
            </a:r>
            <a:r>
              <a:rPr lang="en-US" u="sng" dirty="0" err="1"/>
              <a:t>github.com</a:t>
            </a:r>
            <a:r>
              <a:rPr lang="en-US" u="sng" dirty="0"/>
              <a:t>/</a:t>
            </a:r>
            <a:r>
              <a:rPr lang="en-US" u="sng" dirty="0" err="1"/>
              <a:t>nadireag</a:t>
            </a:r>
            <a:r>
              <a:rPr lang="en-US" u="sng" dirty="0"/>
              <a:t>/ETL-Project</a:t>
            </a:r>
          </a:p>
          <a:p>
            <a:endParaRPr lang="en-US" u="sng" dirty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86253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1881737" y="1289440"/>
            <a:ext cx="806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Project Summary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1881737" y="1870841"/>
            <a:ext cx="787353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u="sng" dirty="0"/>
              <a:t>Description</a:t>
            </a:r>
          </a:p>
          <a:p>
            <a:endParaRPr lang="en-US" b="1" dirty="0"/>
          </a:p>
          <a:p>
            <a:r>
              <a:rPr lang="en-US" dirty="0"/>
              <a:t>Renewable energy is energy that comes from natural resources such as sunlight, wind, rain, tides, plants, waves and geothermal heat. These energy resources are renewable, meaning they are naturally replenished.</a:t>
            </a:r>
          </a:p>
          <a:p>
            <a:r>
              <a:rPr lang="en-US" dirty="0"/>
              <a:t>The major types of renewable energy sources: Biomass, Hydropower, Geothermal, Wind and Solar.</a:t>
            </a:r>
          </a:p>
          <a:p>
            <a:endParaRPr lang="en-US" sz="1500" dirty="0"/>
          </a:p>
          <a:p>
            <a:endParaRPr lang="en-US" u="sng" dirty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34075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1881737" y="1289440"/>
            <a:ext cx="806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Questions to Answer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1881737" y="1870841"/>
            <a:ext cx="78735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states have the most potential renewable energy?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energy consumption vs. renewable energy potential by State: Can a State’s potential meet their consumption?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Types of renewable energy by highest potential: Which types account for the most potential? By State?</a:t>
            </a:r>
          </a:p>
          <a:p>
            <a:endParaRPr lang="en-US" u="sng" dirty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99825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1881737" y="1289440"/>
            <a:ext cx="806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Wrangling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1881737" y="1870841"/>
            <a:ext cx="78735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 and modify the data using Pandas and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Heroku and PostgreSQL as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Python as the server-side language, Flask as the web server and </a:t>
            </a:r>
            <a:r>
              <a:rPr lang="en-US" dirty="0" err="1"/>
              <a:t>SQLAlchemy</a:t>
            </a:r>
            <a:r>
              <a:rPr lang="en-US" dirty="0"/>
              <a:t> as the 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HTML, CSS and JavaScript on the front 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D3, </a:t>
            </a:r>
            <a:r>
              <a:rPr lang="en-US" dirty="0" err="1"/>
              <a:t>Plotly</a:t>
            </a:r>
            <a:r>
              <a:rPr lang="en-US" dirty="0"/>
              <a:t>, </a:t>
            </a:r>
            <a:r>
              <a:rPr lang="en-US" dirty="0" err="1"/>
              <a:t>Chart.js</a:t>
            </a:r>
            <a:r>
              <a:rPr lang="en-US" dirty="0"/>
              <a:t> and Leaflet to visualize the data.</a:t>
            </a:r>
          </a:p>
          <a:p>
            <a:endParaRPr lang="en-US" u="sng" dirty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883551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1881737" y="1289440"/>
            <a:ext cx="806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Visualization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1881737" y="1870841"/>
            <a:ext cx="7873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dirty="0"/>
              <a:t>&lt;</a:t>
            </a:r>
            <a:r>
              <a:rPr lang="en-US"/>
              <a:t>site link&gt;</a:t>
            </a:r>
            <a:endParaRPr lang="en-US" dirty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16647079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{D2A24D2A-B747-E646-8E76-A6A3BDD66A50}tf16401369</Template>
  <TotalTime>26</TotalTime>
  <Words>301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 Light</vt:lpstr>
      <vt:lpstr>Rockwell</vt:lpstr>
      <vt:lpstr>Wingdings</vt:lpstr>
      <vt:lpstr>Atlas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Reid Powell</dc:creator>
  <cp:lastModifiedBy>Reid Powell</cp:lastModifiedBy>
  <cp:revision>8</cp:revision>
  <dcterms:created xsi:type="dcterms:W3CDTF">2020-01-07T00:37:58Z</dcterms:created>
  <dcterms:modified xsi:type="dcterms:W3CDTF">2020-01-07T01:04:06Z</dcterms:modified>
</cp:coreProperties>
</file>