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4" r:id="rId7"/>
    <p:sldId id="265" r:id="rId8"/>
    <p:sldId id="266" r:id="rId9"/>
    <p:sldId id="270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47F"/>
    <a:srgbClr val="F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C94AA-9B2A-43E0-BBD8-244320770F0B}" v="20" dt="2020-03-18T21:17:0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nder Reid" userId="c0c1f2e7-29bf-40c5-915c-728f5551a641" providerId="ADAL" clId="{A28EB6BE-C668-43A0-92EC-BA04577098B6}"/>
    <pc:docChg chg="undo custSel modSld modMainMaster">
      <pc:chgData name="Zander Reid" userId="c0c1f2e7-29bf-40c5-915c-728f5551a641" providerId="ADAL" clId="{A28EB6BE-C668-43A0-92EC-BA04577098B6}" dt="2020-03-18T21:17:06.051" v="53"/>
      <pc:docMkLst>
        <pc:docMk/>
      </pc:docMkLst>
      <pc:sldChg chg="addSp delSp modSp setBg">
        <pc:chgData name="Zander Reid" userId="c0c1f2e7-29bf-40c5-915c-728f5551a641" providerId="ADAL" clId="{A28EB6BE-C668-43A0-92EC-BA04577098B6}" dt="2020-03-18T21:17:06.051" v="53"/>
        <pc:sldMkLst>
          <pc:docMk/>
          <pc:sldMk cId="2274704202" sldId="256"/>
        </pc:sldMkLst>
        <pc:spChg chg="mod">
          <ac:chgData name="Zander Reid" userId="c0c1f2e7-29bf-40c5-915c-728f5551a641" providerId="ADAL" clId="{A28EB6BE-C668-43A0-92EC-BA04577098B6}" dt="2020-03-18T21:15:05.371" v="26" actId="208"/>
          <ac:spMkLst>
            <pc:docMk/>
            <pc:sldMk cId="2274704202" sldId="256"/>
            <ac:spMk id="9" creationId="{80E43E8D-0CD4-43A6-AC57-79400400B3B3}"/>
          </ac:spMkLst>
        </pc:spChg>
        <pc:picChg chg="del">
          <ac:chgData name="Zander Reid" userId="c0c1f2e7-29bf-40c5-915c-728f5551a641" providerId="ADAL" clId="{A28EB6BE-C668-43A0-92EC-BA04577098B6}" dt="2020-03-18T21:17:05.059" v="52" actId="478"/>
          <ac:picMkLst>
            <pc:docMk/>
            <pc:sldMk cId="2274704202" sldId="256"/>
            <ac:picMk id="10" creationId="{2677D46C-0EA9-404C-8F2C-02524D20DF86}"/>
          </ac:picMkLst>
        </pc:picChg>
        <pc:picChg chg="add">
          <ac:chgData name="Zander Reid" userId="c0c1f2e7-29bf-40c5-915c-728f5551a641" providerId="ADAL" clId="{A28EB6BE-C668-43A0-92EC-BA04577098B6}" dt="2020-03-18T21:17:06.051" v="53"/>
          <ac:picMkLst>
            <pc:docMk/>
            <pc:sldMk cId="2274704202" sldId="256"/>
            <ac:picMk id="11" creationId="{416715E8-5520-41E6-BC82-73D6C9549F8E}"/>
          </ac:picMkLst>
        </pc:picChg>
      </pc:sldChg>
      <pc:sldChg chg="addSp delSp modSp">
        <pc:chgData name="Zander Reid" userId="c0c1f2e7-29bf-40c5-915c-728f5551a641" providerId="ADAL" clId="{A28EB6BE-C668-43A0-92EC-BA04577098B6}" dt="2020-03-18T21:17:02.583" v="51"/>
        <pc:sldMkLst>
          <pc:docMk/>
          <pc:sldMk cId="2356880594" sldId="263"/>
        </pc:sldMkLst>
        <pc:spChg chg="mod">
          <ac:chgData name="Zander Reid" userId="c0c1f2e7-29bf-40c5-915c-728f5551a641" providerId="ADAL" clId="{A28EB6BE-C668-43A0-92EC-BA04577098B6}" dt="2020-03-18T21:14:45.792" v="22" actId="1076"/>
          <ac:spMkLst>
            <pc:docMk/>
            <pc:sldMk cId="2356880594" sldId="263"/>
            <ac:spMk id="2" creationId="{D8987006-05D5-4B70-8C29-79AF52D418E1}"/>
          </ac:spMkLst>
        </pc:spChg>
        <pc:spChg chg="mod">
          <ac:chgData name="Zander Reid" userId="c0c1f2e7-29bf-40c5-915c-728f5551a641" providerId="ADAL" clId="{A28EB6BE-C668-43A0-92EC-BA04577098B6}" dt="2020-03-18T21:15:10.611" v="27" actId="208"/>
          <ac:spMkLst>
            <pc:docMk/>
            <pc:sldMk cId="2356880594" sldId="263"/>
            <ac:spMk id="9" creationId="{80E43E8D-0CD4-43A6-AC57-79400400B3B3}"/>
          </ac:spMkLst>
        </pc:spChg>
        <pc:spChg chg="mod">
          <ac:chgData name="Zander Reid" userId="c0c1f2e7-29bf-40c5-915c-728f5551a641" providerId="ADAL" clId="{A28EB6BE-C668-43A0-92EC-BA04577098B6}" dt="2020-03-18T21:14:42.666" v="21" actId="1076"/>
          <ac:spMkLst>
            <pc:docMk/>
            <pc:sldMk cId="2356880594" sldId="263"/>
            <ac:spMk id="13" creationId="{5C4F8F50-8D57-4415-9ED7-D89C75371638}"/>
          </ac:spMkLst>
        </pc:spChg>
        <pc:spChg chg="mod">
          <ac:chgData name="Zander Reid" userId="c0c1f2e7-29bf-40c5-915c-728f5551a641" providerId="ADAL" clId="{A28EB6BE-C668-43A0-92EC-BA04577098B6}" dt="2020-03-18T21:14:54.325" v="25" actId="1076"/>
          <ac:spMkLst>
            <pc:docMk/>
            <pc:sldMk cId="2356880594" sldId="263"/>
            <ac:spMk id="14" creationId="{9B3DE258-5728-4637-8544-0DDD92141B99}"/>
          </ac:spMkLst>
        </pc:spChg>
        <pc:picChg chg="mod">
          <ac:chgData name="Zander Reid" userId="c0c1f2e7-29bf-40c5-915c-728f5551a641" providerId="ADAL" clId="{A28EB6BE-C668-43A0-92EC-BA04577098B6}" dt="2020-03-18T21:14:39.691" v="20" actId="14100"/>
          <ac:picMkLst>
            <pc:docMk/>
            <pc:sldMk cId="2356880594" sldId="263"/>
            <ac:picMk id="3" creationId="{1C574623-2926-47CE-BAB5-EAF04C908703}"/>
          </ac:picMkLst>
        </pc:picChg>
        <pc:picChg chg="mod">
          <ac:chgData name="Zander Reid" userId="c0c1f2e7-29bf-40c5-915c-728f5551a641" providerId="ADAL" clId="{A28EB6BE-C668-43A0-92EC-BA04577098B6}" dt="2020-03-18T21:14:52.134" v="24" actId="14100"/>
          <ac:picMkLst>
            <pc:docMk/>
            <pc:sldMk cId="2356880594" sldId="263"/>
            <ac:picMk id="11" creationId="{B3C61BFC-1065-4C2C-BD32-4D0081E0A614}"/>
          </ac:picMkLst>
        </pc:picChg>
        <pc:picChg chg="del">
          <ac:chgData name="Zander Reid" userId="c0c1f2e7-29bf-40c5-915c-728f5551a641" providerId="ADAL" clId="{A28EB6BE-C668-43A0-92EC-BA04577098B6}" dt="2020-03-18T21:17:02.079" v="50" actId="478"/>
          <ac:picMkLst>
            <pc:docMk/>
            <pc:sldMk cId="2356880594" sldId="263"/>
            <ac:picMk id="12" creationId="{31519C7F-26BA-428E-9C81-E5D9C830D93E}"/>
          </ac:picMkLst>
        </pc:picChg>
        <pc:picChg chg="add">
          <ac:chgData name="Zander Reid" userId="c0c1f2e7-29bf-40c5-915c-728f5551a641" providerId="ADAL" clId="{A28EB6BE-C668-43A0-92EC-BA04577098B6}" dt="2020-03-18T21:17:02.583" v="51"/>
          <ac:picMkLst>
            <pc:docMk/>
            <pc:sldMk cId="2356880594" sldId="263"/>
            <ac:picMk id="15" creationId="{0B0537C6-A872-40D6-8A4B-655CD5E06469}"/>
          </ac:picMkLst>
        </pc:picChg>
      </pc:sldChg>
      <pc:sldChg chg="addSp delSp modSp">
        <pc:chgData name="Zander Reid" userId="c0c1f2e7-29bf-40c5-915c-728f5551a641" providerId="ADAL" clId="{A28EB6BE-C668-43A0-92EC-BA04577098B6}" dt="2020-03-18T21:16:59.790" v="49"/>
        <pc:sldMkLst>
          <pc:docMk/>
          <pc:sldMk cId="143704055" sldId="264"/>
        </pc:sldMkLst>
        <pc:spChg chg="mod">
          <ac:chgData name="Zander Reid" userId="c0c1f2e7-29bf-40c5-915c-728f5551a641" providerId="ADAL" clId="{A28EB6BE-C668-43A0-92EC-BA04577098B6}" dt="2020-03-18T21:15:15.257" v="28" actId="208"/>
          <ac:spMkLst>
            <pc:docMk/>
            <pc:sldMk cId="143704055" sldId="264"/>
            <ac:spMk id="9" creationId="{80E43E8D-0CD4-43A6-AC57-79400400B3B3}"/>
          </ac:spMkLst>
        </pc:spChg>
        <pc:picChg chg="del">
          <ac:chgData name="Zander Reid" userId="c0c1f2e7-29bf-40c5-915c-728f5551a641" providerId="ADAL" clId="{A28EB6BE-C668-43A0-92EC-BA04577098B6}" dt="2020-03-18T21:16:59.139" v="48" actId="478"/>
          <ac:picMkLst>
            <pc:docMk/>
            <pc:sldMk cId="143704055" sldId="264"/>
            <ac:picMk id="10" creationId="{E09849AC-94F7-4FA4-8C69-7A80AEF8060B}"/>
          </ac:picMkLst>
        </pc:picChg>
        <pc:picChg chg="add">
          <ac:chgData name="Zander Reid" userId="c0c1f2e7-29bf-40c5-915c-728f5551a641" providerId="ADAL" clId="{A28EB6BE-C668-43A0-92EC-BA04577098B6}" dt="2020-03-18T21:16:59.790" v="49"/>
          <ac:picMkLst>
            <pc:docMk/>
            <pc:sldMk cId="143704055" sldId="264"/>
            <ac:picMk id="11" creationId="{2A91E8FB-0E42-42A0-A011-3E0858EE245D}"/>
          </ac:picMkLst>
        </pc:picChg>
      </pc:sldChg>
      <pc:sldChg chg="addSp delSp modSp setBg">
        <pc:chgData name="Zander Reid" userId="c0c1f2e7-29bf-40c5-915c-728f5551a641" providerId="ADAL" clId="{A28EB6BE-C668-43A0-92EC-BA04577098B6}" dt="2020-03-18T21:16:56.011" v="47"/>
        <pc:sldMkLst>
          <pc:docMk/>
          <pc:sldMk cId="2799975357" sldId="265"/>
        </pc:sldMkLst>
        <pc:spChg chg="mod">
          <ac:chgData name="Zander Reid" userId="c0c1f2e7-29bf-40c5-915c-728f5551a641" providerId="ADAL" clId="{A28EB6BE-C668-43A0-92EC-BA04577098B6}" dt="2020-03-18T21:15:19.560" v="29" actId="208"/>
          <ac:spMkLst>
            <pc:docMk/>
            <pc:sldMk cId="2799975357" sldId="265"/>
            <ac:spMk id="9" creationId="{80E43E8D-0CD4-43A6-AC57-79400400B3B3}"/>
          </ac:spMkLst>
        </pc:spChg>
        <pc:picChg chg="del">
          <ac:chgData name="Zander Reid" userId="c0c1f2e7-29bf-40c5-915c-728f5551a641" providerId="ADAL" clId="{A28EB6BE-C668-43A0-92EC-BA04577098B6}" dt="2020-03-18T21:16:55.250" v="46" actId="478"/>
          <ac:picMkLst>
            <pc:docMk/>
            <pc:sldMk cId="2799975357" sldId="265"/>
            <ac:picMk id="10" creationId="{120952DB-196C-40E2-818E-2A80AFFB2E2D}"/>
          </ac:picMkLst>
        </pc:picChg>
        <pc:picChg chg="add">
          <ac:chgData name="Zander Reid" userId="c0c1f2e7-29bf-40c5-915c-728f5551a641" providerId="ADAL" clId="{A28EB6BE-C668-43A0-92EC-BA04577098B6}" dt="2020-03-18T21:16:56.011" v="47"/>
          <ac:picMkLst>
            <pc:docMk/>
            <pc:sldMk cId="2799975357" sldId="265"/>
            <ac:picMk id="11" creationId="{B71D84C8-A944-41D5-94EE-982F69F2FC10}"/>
          </ac:picMkLst>
        </pc:picChg>
      </pc:sldChg>
      <pc:sldChg chg="addSp delSp modSp">
        <pc:chgData name="Zander Reid" userId="c0c1f2e7-29bf-40c5-915c-728f5551a641" providerId="ADAL" clId="{A28EB6BE-C668-43A0-92EC-BA04577098B6}" dt="2020-03-18T21:16:50.331" v="45"/>
        <pc:sldMkLst>
          <pc:docMk/>
          <pc:sldMk cId="1940619808" sldId="266"/>
        </pc:sldMkLst>
        <pc:spChg chg="mod">
          <ac:chgData name="Zander Reid" userId="c0c1f2e7-29bf-40c5-915c-728f5551a641" providerId="ADAL" clId="{A28EB6BE-C668-43A0-92EC-BA04577098B6}" dt="2020-03-18T21:15:29.802" v="30" actId="208"/>
          <ac:spMkLst>
            <pc:docMk/>
            <pc:sldMk cId="1940619808" sldId="266"/>
            <ac:spMk id="9" creationId="{80E43E8D-0CD4-43A6-AC57-79400400B3B3}"/>
          </ac:spMkLst>
        </pc:spChg>
        <pc:picChg chg="del">
          <ac:chgData name="Zander Reid" userId="c0c1f2e7-29bf-40c5-915c-728f5551a641" providerId="ADAL" clId="{A28EB6BE-C668-43A0-92EC-BA04577098B6}" dt="2020-03-18T21:16:49.689" v="44" actId="478"/>
          <ac:picMkLst>
            <pc:docMk/>
            <pc:sldMk cId="1940619808" sldId="266"/>
            <ac:picMk id="10" creationId="{59ECA22D-DFF8-41C9-A211-780C8699D136}"/>
          </ac:picMkLst>
        </pc:picChg>
        <pc:picChg chg="add">
          <ac:chgData name="Zander Reid" userId="c0c1f2e7-29bf-40c5-915c-728f5551a641" providerId="ADAL" clId="{A28EB6BE-C668-43A0-92EC-BA04577098B6}" dt="2020-03-18T21:16:50.331" v="45"/>
          <ac:picMkLst>
            <pc:docMk/>
            <pc:sldMk cId="1940619808" sldId="266"/>
            <ac:picMk id="11" creationId="{1731A7F5-7FBA-4C11-B622-A049E6672698}"/>
          </ac:picMkLst>
        </pc:picChg>
      </pc:sldChg>
      <pc:sldChg chg="addSp delSp modSp">
        <pc:chgData name="Zander Reid" userId="c0c1f2e7-29bf-40c5-915c-728f5551a641" providerId="ADAL" clId="{A28EB6BE-C668-43A0-92EC-BA04577098B6}" dt="2020-03-18T21:16:43.515" v="41"/>
        <pc:sldMkLst>
          <pc:docMk/>
          <pc:sldMk cId="233654286" sldId="268"/>
        </pc:sldMkLst>
        <pc:spChg chg="mod">
          <ac:chgData name="Zander Reid" userId="c0c1f2e7-29bf-40c5-915c-728f5551a641" providerId="ADAL" clId="{A28EB6BE-C668-43A0-92EC-BA04577098B6}" dt="2020-03-18T21:15:41.915" v="32" actId="208"/>
          <ac:spMkLst>
            <pc:docMk/>
            <pc:sldMk cId="233654286" sldId="268"/>
            <ac:spMk id="9" creationId="{80E43E8D-0CD4-43A6-AC57-79400400B3B3}"/>
          </ac:spMkLst>
        </pc:spChg>
        <pc:picChg chg="add">
          <ac:chgData name="Zander Reid" userId="c0c1f2e7-29bf-40c5-915c-728f5551a641" providerId="ADAL" clId="{A28EB6BE-C668-43A0-92EC-BA04577098B6}" dt="2020-03-18T21:16:43.515" v="41"/>
          <ac:picMkLst>
            <pc:docMk/>
            <pc:sldMk cId="233654286" sldId="268"/>
            <ac:picMk id="10" creationId="{CDF439D2-C663-481D-B33E-C8B45F4B1ED1}"/>
          </ac:picMkLst>
        </pc:picChg>
        <pc:picChg chg="del">
          <ac:chgData name="Zander Reid" userId="c0c1f2e7-29bf-40c5-915c-728f5551a641" providerId="ADAL" clId="{A28EB6BE-C668-43A0-92EC-BA04577098B6}" dt="2020-03-18T21:16:42.648" v="40" actId="478"/>
          <ac:picMkLst>
            <pc:docMk/>
            <pc:sldMk cId="233654286" sldId="268"/>
            <ac:picMk id="18" creationId="{057AAA0A-4B41-45F9-AD4B-C4D758484B98}"/>
          </ac:picMkLst>
        </pc:picChg>
      </pc:sldChg>
      <pc:sldChg chg="addSp delSp modSp">
        <pc:chgData name="Zander Reid" userId="c0c1f2e7-29bf-40c5-915c-728f5551a641" providerId="ADAL" clId="{A28EB6BE-C668-43A0-92EC-BA04577098B6}" dt="2020-03-18T21:16:37.189" v="39" actId="1076"/>
        <pc:sldMkLst>
          <pc:docMk/>
          <pc:sldMk cId="3794828081" sldId="269"/>
        </pc:sldMkLst>
        <pc:spChg chg="mod">
          <ac:chgData name="Zander Reid" userId="c0c1f2e7-29bf-40c5-915c-728f5551a641" providerId="ADAL" clId="{A28EB6BE-C668-43A0-92EC-BA04577098B6}" dt="2020-03-18T21:15:46.188" v="33" actId="208"/>
          <ac:spMkLst>
            <pc:docMk/>
            <pc:sldMk cId="3794828081" sldId="269"/>
            <ac:spMk id="9" creationId="{80E43E8D-0CD4-43A6-AC57-79400400B3B3}"/>
          </ac:spMkLst>
        </pc:spChg>
        <pc:picChg chg="add mod">
          <ac:chgData name="Zander Reid" userId="c0c1f2e7-29bf-40c5-915c-728f5551a641" providerId="ADAL" clId="{A28EB6BE-C668-43A0-92EC-BA04577098B6}" dt="2020-03-18T21:16:37.189" v="39" actId="1076"/>
          <ac:picMkLst>
            <pc:docMk/>
            <pc:sldMk cId="3794828081" sldId="269"/>
            <ac:picMk id="3" creationId="{E68B787E-EF5E-4BEE-978A-1722C59308B9}"/>
          </ac:picMkLst>
        </pc:picChg>
        <pc:picChg chg="del">
          <ac:chgData name="Zander Reid" userId="c0c1f2e7-29bf-40c5-915c-728f5551a641" providerId="ADAL" clId="{A28EB6BE-C668-43A0-92EC-BA04577098B6}" dt="2020-03-18T21:16:18.703" v="34" actId="478"/>
          <ac:picMkLst>
            <pc:docMk/>
            <pc:sldMk cId="3794828081" sldId="269"/>
            <ac:picMk id="11" creationId="{976E7C1D-C448-4120-9F54-B78AA796A90D}"/>
          </ac:picMkLst>
        </pc:picChg>
      </pc:sldChg>
      <pc:sldChg chg="addSp delSp modSp">
        <pc:chgData name="Zander Reid" userId="c0c1f2e7-29bf-40c5-915c-728f5551a641" providerId="ADAL" clId="{A28EB6BE-C668-43A0-92EC-BA04577098B6}" dt="2020-03-18T21:16:47.221" v="43"/>
        <pc:sldMkLst>
          <pc:docMk/>
          <pc:sldMk cId="1524409447" sldId="270"/>
        </pc:sldMkLst>
        <pc:spChg chg="mod">
          <ac:chgData name="Zander Reid" userId="c0c1f2e7-29bf-40c5-915c-728f5551a641" providerId="ADAL" clId="{A28EB6BE-C668-43A0-92EC-BA04577098B6}" dt="2020-03-18T21:15:35.801" v="31" actId="208"/>
          <ac:spMkLst>
            <pc:docMk/>
            <pc:sldMk cId="1524409447" sldId="270"/>
            <ac:spMk id="9" creationId="{80E43E8D-0CD4-43A6-AC57-79400400B3B3}"/>
          </ac:spMkLst>
        </pc:spChg>
        <pc:picChg chg="del">
          <ac:chgData name="Zander Reid" userId="c0c1f2e7-29bf-40c5-915c-728f5551a641" providerId="ADAL" clId="{A28EB6BE-C668-43A0-92EC-BA04577098B6}" dt="2020-03-18T21:16:46.248" v="42" actId="478"/>
          <ac:picMkLst>
            <pc:docMk/>
            <pc:sldMk cId="1524409447" sldId="270"/>
            <ac:picMk id="11" creationId="{976E7C1D-C448-4120-9F54-B78AA796A90D}"/>
          </ac:picMkLst>
        </pc:picChg>
        <pc:picChg chg="add">
          <ac:chgData name="Zander Reid" userId="c0c1f2e7-29bf-40c5-915c-728f5551a641" providerId="ADAL" clId="{A28EB6BE-C668-43A0-92EC-BA04577098B6}" dt="2020-03-18T21:16:47.221" v="43"/>
          <ac:picMkLst>
            <pc:docMk/>
            <pc:sldMk cId="1524409447" sldId="270"/>
            <ac:picMk id="13" creationId="{2B375FB0-FEE5-4686-8D0E-A9BBA79DFD5D}"/>
          </ac:picMkLst>
        </pc:picChg>
      </pc:sldChg>
      <pc:sldMasterChg chg="setBg modSldLayout">
        <pc:chgData name="Zander Reid" userId="c0c1f2e7-29bf-40c5-915c-728f5551a641" providerId="ADAL" clId="{A28EB6BE-C668-43A0-92EC-BA04577098B6}" dt="2020-03-18T21:11:28.539" v="1"/>
        <pc:sldMasterMkLst>
          <pc:docMk/>
          <pc:sldMasterMk cId="934726959" sldId="2147483648"/>
        </pc:sldMasterMkLst>
        <pc:sldLayoutChg chg="setBg">
          <pc:chgData name="Zander Reid" userId="c0c1f2e7-29bf-40c5-915c-728f5551a641" providerId="ADAL" clId="{A28EB6BE-C668-43A0-92EC-BA04577098B6}" dt="2020-03-18T21:11:28.539" v="1"/>
          <pc:sldLayoutMkLst>
            <pc:docMk/>
            <pc:sldMasterMk cId="934726959" sldId="2147483648"/>
            <pc:sldLayoutMk cId="2364036460" sldId="2147483649"/>
          </pc:sldLayoutMkLst>
        </pc:sldLayoutChg>
        <pc:sldLayoutChg chg="setBg">
          <pc:chgData name="Zander Reid" userId="c0c1f2e7-29bf-40c5-915c-728f5551a641" providerId="ADAL" clId="{A28EB6BE-C668-43A0-92EC-BA04577098B6}" dt="2020-03-18T21:11:28.539" v="1"/>
          <pc:sldLayoutMkLst>
            <pc:docMk/>
            <pc:sldMasterMk cId="934726959" sldId="2147483648"/>
            <pc:sldLayoutMk cId="846134010" sldId="2147483650"/>
          </pc:sldLayoutMkLst>
        </pc:sldLayoutChg>
        <pc:sldLayoutChg chg="setBg">
          <pc:chgData name="Zander Reid" userId="c0c1f2e7-29bf-40c5-915c-728f5551a641" providerId="ADAL" clId="{A28EB6BE-C668-43A0-92EC-BA04577098B6}" dt="2020-03-18T21:11:28.539" v="1"/>
          <pc:sldLayoutMkLst>
            <pc:docMk/>
            <pc:sldMasterMk cId="934726959" sldId="2147483648"/>
            <pc:sldLayoutMk cId="3802093969" sldId="2147483651"/>
          </pc:sldLayoutMkLst>
        </pc:sldLayoutChg>
        <pc:sldLayoutChg chg="setBg">
          <pc:chgData name="Zander Reid" userId="c0c1f2e7-29bf-40c5-915c-728f5551a641" providerId="ADAL" clId="{A28EB6BE-C668-43A0-92EC-BA04577098B6}" dt="2020-03-18T21:11:28.539" v="1"/>
          <pc:sldLayoutMkLst>
            <pc:docMk/>
            <pc:sldMasterMk cId="934726959" sldId="2147483648"/>
            <pc:sldLayoutMk cId="387828667" sldId="2147483652"/>
          </pc:sldLayoutMkLst>
        </pc:sldLayoutChg>
        <pc:sldLayoutChg chg="setBg">
          <pc:chgData name="Zander Reid" userId="c0c1f2e7-29bf-40c5-915c-728f5551a641" providerId="ADAL" clId="{A28EB6BE-C668-43A0-92EC-BA04577098B6}" dt="2020-03-18T21:11:28.539" v="1"/>
          <pc:sldLayoutMkLst>
            <pc:docMk/>
            <pc:sldMasterMk cId="934726959" sldId="2147483648"/>
            <pc:sldLayoutMk cId="894712431" sldId="2147483653"/>
          </pc:sldLayoutMkLst>
        </pc:sldLayoutChg>
        <pc:sldLayoutChg chg="setBg">
          <pc:chgData name="Zander Reid" userId="c0c1f2e7-29bf-40c5-915c-728f5551a641" providerId="ADAL" clId="{A28EB6BE-C668-43A0-92EC-BA04577098B6}" dt="2020-03-18T21:11:28.539" v="1"/>
          <pc:sldLayoutMkLst>
            <pc:docMk/>
            <pc:sldMasterMk cId="934726959" sldId="2147483648"/>
            <pc:sldLayoutMk cId="1841766266" sldId="2147483654"/>
          </pc:sldLayoutMkLst>
        </pc:sldLayoutChg>
        <pc:sldLayoutChg chg="setBg">
          <pc:chgData name="Zander Reid" userId="c0c1f2e7-29bf-40c5-915c-728f5551a641" providerId="ADAL" clId="{A28EB6BE-C668-43A0-92EC-BA04577098B6}" dt="2020-03-18T21:11:28.539" v="1"/>
          <pc:sldLayoutMkLst>
            <pc:docMk/>
            <pc:sldMasterMk cId="934726959" sldId="2147483648"/>
            <pc:sldLayoutMk cId="100538406" sldId="2147483655"/>
          </pc:sldLayoutMkLst>
        </pc:sldLayoutChg>
        <pc:sldLayoutChg chg="setBg">
          <pc:chgData name="Zander Reid" userId="c0c1f2e7-29bf-40c5-915c-728f5551a641" providerId="ADAL" clId="{A28EB6BE-C668-43A0-92EC-BA04577098B6}" dt="2020-03-18T21:11:28.539" v="1"/>
          <pc:sldLayoutMkLst>
            <pc:docMk/>
            <pc:sldMasterMk cId="934726959" sldId="2147483648"/>
            <pc:sldLayoutMk cId="4064190302" sldId="2147483656"/>
          </pc:sldLayoutMkLst>
        </pc:sldLayoutChg>
        <pc:sldLayoutChg chg="setBg">
          <pc:chgData name="Zander Reid" userId="c0c1f2e7-29bf-40c5-915c-728f5551a641" providerId="ADAL" clId="{A28EB6BE-C668-43A0-92EC-BA04577098B6}" dt="2020-03-18T21:11:28.539" v="1"/>
          <pc:sldLayoutMkLst>
            <pc:docMk/>
            <pc:sldMasterMk cId="934726959" sldId="2147483648"/>
            <pc:sldLayoutMk cId="666739735" sldId="2147483657"/>
          </pc:sldLayoutMkLst>
        </pc:sldLayoutChg>
        <pc:sldLayoutChg chg="setBg">
          <pc:chgData name="Zander Reid" userId="c0c1f2e7-29bf-40c5-915c-728f5551a641" providerId="ADAL" clId="{A28EB6BE-C668-43A0-92EC-BA04577098B6}" dt="2020-03-18T21:11:28.539" v="1"/>
          <pc:sldLayoutMkLst>
            <pc:docMk/>
            <pc:sldMasterMk cId="934726959" sldId="2147483648"/>
            <pc:sldLayoutMk cId="3637673249" sldId="2147483658"/>
          </pc:sldLayoutMkLst>
        </pc:sldLayoutChg>
        <pc:sldLayoutChg chg="setBg">
          <pc:chgData name="Zander Reid" userId="c0c1f2e7-29bf-40c5-915c-728f5551a641" providerId="ADAL" clId="{A28EB6BE-C668-43A0-92EC-BA04577098B6}" dt="2020-03-18T21:11:28.539" v="1"/>
          <pc:sldLayoutMkLst>
            <pc:docMk/>
            <pc:sldMasterMk cId="934726959" sldId="2147483648"/>
            <pc:sldLayoutMk cId="336253084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E2CD-724C-424C-99BD-296E1666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B75FB-5AFE-456B-8AC8-33E167F6D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C9355-7C05-4792-9A4B-E2988789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19/03/2020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66307-F51D-406A-BC97-7BD1267C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AC0B8-7987-4320-B6D0-27275FE6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6403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8C0C-EA1D-4231-9C05-13061F67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E8BDF-C79F-4E58-90B9-3C53CEC7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D066-CF04-4EF7-896E-09AB40E4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19/03/2020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56E4-B3F9-4973-BA10-130D4326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A396F-8C5D-4E23-88F2-FB20A1CE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376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19B11-FE64-4311-86CC-7A5F4DDC2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F2964-5D12-48F8-86A0-3DC0C75F0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1903-C435-4072-8BCB-66BFF8CB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19/03/2020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01AD1-6875-415E-89C3-615B0C3F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0F26D-9590-48F8-A66B-B516D592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6253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8D6D-BA0D-4B90-9D6A-0E020303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CFE9-936A-4DCB-ACD4-0BB07AB7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65072-9DAD-4B68-A479-6E30C00B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19/03/2020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389B1-341A-4195-946A-02F56837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DEC48-84C1-4BB3-9D9E-148F2034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4613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CCCA-5CBF-4504-BFC0-76D1C44B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87CA-B3CF-4DED-ADCE-D1C96B70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72074-41D8-4801-A83A-E70F55EA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19/03/2020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586AB-05AB-41D0-8B44-3B64BB5B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4F55-6B0E-4C6D-A8C6-90FA49D3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0209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B89D-3BEC-4E9D-BD4F-F9F8BB65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ED71-6454-4FB3-9F16-43E1968C0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8F4B9-CE3C-406C-8C6C-3333E94DD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197D7-22F0-4BE2-89FA-E3D2AB68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19/03/2020</a:t>
            </a:fld>
            <a:endParaRPr lang="en-N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790B9-F3BE-4705-8AF4-FA43E046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BCA89-19B0-4DD1-BB8D-BD08441E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782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AF0A-DD64-48C4-85E9-9A420FAB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60533-8A6B-4340-A81D-0B6904241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21928-5BE3-433D-B3A1-9DD7634C4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B0DD-B59B-4215-91A4-5868356A1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37382-3866-4B0F-8A1F-74D92CD6B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A8364-8E8D-4566-A158-1F3E65D8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19/03/2020</a:t>
            </a:fld>
            <a:endParaRPr lang="en-NZ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8A57B-5A04-4B8A-947A-4FF61A97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1E0C0-4C26-4B5A-8FE9-8627119E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9471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740C-52F6-4BC5-AE08-08CDAC6B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CC18E-F2F2-455A-90DF-D20F16F3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19/03/2020</a:t>
            </a:fld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94948-4BAC-4CCD-9136-DD74D09B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70CF0-7406-4B83-BE7F-97CFCB7C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4176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5C082-5D9F-443D-ABD6-9DFB99EF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19/03/2020</a:t>
            </a:fld>
            <a:endParaRPr lang="en-N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9F8F6-3138-41B4-A8B5-91AAA6F7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82F1E-78CF-42F7-A029-7434B208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053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DDEF-04D6-49D2-A2F8-9086DB40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318DD-16DB-4181-9D63-3F8A7EE0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62371-A485-44C2-9CA1-1C8D91A2A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18114-4A28-47F8-B9A4-A1A128D1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19/03/2020</a:t>
            </a:fld>
            <a:endParaRPr lang="en-N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AE7D3-6CD6-4D59-A999-CAF358CE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0AED3-15BD-48E6-AC83-C753C1CA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6419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2AC2-6CCE-48F2-8C59-83C8BADB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03B7D-E682-4A6F-A7FE-01B1CA1E9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A16D2-925F-4327-8DC6-261B5BA74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A8D02-F5E4-48EC-9D1D-7998A880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C15-3F7A-4389-A06C-AE6A525A26A3}" type="datetimeFigureOut">
              <a:rPr lang="en-NZ" smtClean="0"/>
              <a:t>19/03/2020</a:t>
            </a:fld>
            <a:endParaRPr lang="en-N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A6422-B0DD-410C-8185-27387428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268AD-7D29-4602-8029-4A845636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3247-40D6-4990-8F32-C9E3D1C341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6673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971FC-9C9C-4861-9F43-DF752593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18945-D3FE-4831-BE50-EBDCC7A89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A2FAA-8215-42FB-98DA-EF698DBF5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81C15-3F7A-4389-A06C-AE6A525A26A3}" type="datetimeFigureOut">
              <a:rPr lang="en-NZ" smtClean="0"/>
              <a:t>19/03/2020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58E8-FC5D-4477-9BD9-B982C14B5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400B-92B6-4C33-B3E0-D1FBF1A88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3247-40D6-4990-8F32-C9E3D1C341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472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image" Target="../media/image1.png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E43E8D-0CD4-43A6-AC57-79400400B3B3}"/>
              </a:ext>
            </a:extLst>
          </p:cNvPr>
          <p:cNvSpPr/>
          <p:nvPr/>
        </p:nvSpPr>
        <p:spPr>
          <a:xfrm>
            <a:off x="0" y="-1"/>
            <a:ext cx="12192000" cy="1115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420483" y="310551"/>
            <a:ext cx="2461403" cy="408317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Junior Uniform  </a:t>
            </a:r>
          </a:p>
        </p:txBody>
      </p:sp>
      <p:sp>
        <p:nvSpPr>
          <p:cNvPr id="6" name="Rectangle: Rounded Corners 5">
            <a:hlinkClick r:id="rId3" action="ppaction://hlinksldjump"/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4040039" y="310551"/>
            <a:ext cx="2418270" cy="408317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Senior Uniform  </a:t>
            </a:r>
          </a:p>
        </p:txBody>
      </p:sp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6616462" y="322053"/>
            <a:ext cx="2383764" cy="396815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Sports Uniform  </a:t>
            </a:r>
          </a:p>
        </p:txBody>
      </p:sp>
      <p:sp>
        <p:nvSpPr>
          <p:cNvPr id="8" name="Rectangle: Rounded Corners 7">
            <a:hlinkClick r:id="rId5" action="ppaction://hlinksldjump"/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9158379" y="310551"/>
            <a:ext cx="2383764" cy="396815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6715E8-5520-41E6-BC82-73D6C9549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275" y="155437"/>
            <a:ext cx="631163" cy="73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0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E43E8D-0CD4-43A6-AC57-79400400B3B3}"/>
              </a:ext>
            </a:extLst>
          </p:cNvPr>
          <p:cNvSpPr/>
          <p:nvPr/>
        </p:nvSpPr>
        <p:spPr>
          <a:xfrm>
            <a:off x="0" y="0"/>
            <a:ext cx="12192000" cy="1109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420483" y="310551"/>
            <a:ext cx="2461403" cy="408317"/>
          </a:xfrm>
          <a:prstGeom prst="roundRect">
            <a:avLst/>
          </a:prstGeom>
          <a:solidFill>
            <a:srgbClr val="FFBF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Junior Uniform  </a:t>
            </a:r>
          </a:p>
        </p:txBody>
      </p:sp>
      <p:sp>
        <p:nvSpPr>
          <p:cNvPr id="6" name="Rectangle: Rounded Corners 5">
            <a:hlinkClick r:id="rId3" action="ppaction://hlinksldjump"/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4040039" y="310551"/>
            <a:ext cx="2418270" cy="408317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Senior Uniform  </a:t>
            </a:r>
          </a:p>
        </p:txBody>
      </p:sp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6616462" y="322053"/>
            <a:ext cx="2383764" cy="396815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Sports Uniform  </a:t>
            </a:r>
          </a:p>
        </p:txBody>
      </p:sp>
      <p:sp>
        <p:nvSpPr>
          <p:cNvPr id="8" name="Rectangle: Rounded Corners 7">
            <a:hlinkClick r:id="rId5" action="ppaction://hlinksldjump"/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9158379" y="310551"/>
            <a:ext cx="2383764" cy="396815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</a:p>
        </p:txBody>
      </p:sp>
      <p:pic>
        <p:nvPicPr>
          <p:cNvPr id="10" name="Picture 9">
            <a:hlinkClick r:id="rId6" action="ppaction://hlinksldjump"/>
            <a:extLst>
              <a:ext uri="{FF2B5EF4-FFF2-40B4-BE49-F238E27FC236}">
                <a16:creationId xmlns:a16="http://schemas.microsoft.com/office/drawing/2014/main" id="{720A6FD4-119E-455D-AC2A-91D60E5AEC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645" y="1245887"/>
            <a:ext cx="3666227" cy="3666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574623-2926-47CE-BAB5-EAF04C9087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6238" y="1256502"/>
            <a:ext cx="3616004" cy="3666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C61BFC-1065-4C2C-BD32-4D0081E0A6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8515" y="1256502"/>
            <a:ext cx="3271549" cy="37640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987006-05D5-4B70-8C29-79AF52D418E1}"/>
              </a:ext>
            </a:extLst>
          </p:cNvPr>
          <p:cNvSpPr txBox="1"/>
          <p:nvPr/>
        </p:nvSpPr>
        <p:spPr>
          <a:xfrm>
            <a:off x="374762" y="4922729"/>
            <a:ext cx="269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latin typeface="Aharoni" panose="02010803020104030203" pitchFamily="2" charset="-79"/>
                <a:cs typeface="Aharoni" panose="02010803020104030203" pitchFamily="2" charset="-79"/>
              </a:rPr>
              <a:t>Grey shirt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4F8F50-8D57-4415-9ED7-D89C75371638}"/>
              </a:ext>
            </a:extLst>
          </p:cNvPr>
          <p:cNvSpPr/>
          <p:nvPr/>
        </p:nvSpPr>
        <p:spPr>
          <a:xfrm>
            <a:off x="5099334" y="5020591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Aharoni" panose="02010803020104030203" pitchFamily="2" charset="-79"/>
                <a:cs typeface="Aharoni" panose="02010803020104030203" pitchFamily="2" charset="-79"/>
              </a:rPr>
              <a:t>Junior shorts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3DE258-5728-4637-8544-0DDD92141B99}"/>
              </a:ext>
            </a:extLst>
          </p:cNvPr>
          <p:cNvSpPr/>
          <p:nvPr/>
        </p:nvSpPr>
        <p:spPr>
          <a:xfrm>
            <a:off x="8828691" y="5292061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Aharoni" panose="02010803020104030203" pitchFamily="2" charset="-79"/>
                <a:cs typeface="Aharoni" panose="02010803020104030203" pitchFamily="2" charset="-79"/>
              </a:rPr>
              <a:t>Junior socks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0537C6-A872-40D6-8A4B-655CD5E064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275" y="155437"/>
            <a:ext cx="631163" cy="73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8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E43E8D-0CD4-43A6-AC57-79400400B3B3}"/>
              </a:ext>
            </a:extLst>
          </p:cNvPr>
          <p:cNvSpPr/>
          <p:nvPr/>
        </p:nvSpPr>
        <p:spPr>
          <a:xfrm>
            <a:off x="0" y="0"/>
            <a:ext cx="12192000" cy="1109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420483" y="310551"/>
            <a:ext cx="2461403" cy="408317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Junior Uniform  </a:t>
            </a:r>
          </a:p>
        </p:txBody>
      </p:sp>
      <p:sp>
        <p:nvSpPr>
          <p:cNvPr id="6" name="Rectangle: Rounded Corners 5">
            <a:hlinkClick r:id="rId3" action="ppaction://hlinksldjump"/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4040039" y="310551"/>
            <a:ext cx="2418270" cy="408317"/>
          </a:xfrm>
          <a:prstGeom prst="roundRect">
            <a:avLst/>
          </a:prstGeom>
          <a:solidFill>
            <a:srgbClr val="FFBF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Senior Uniform  </a:t>
            </a:r>
          </a:p>
        </p:txBody>
      </p:sp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6616462" y="322053"/>
            <a:ext cx="2383764" cy="396815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Sports</a:t>
            </a:r>
            <a:r>
              <a:rPr lang="en-NZ" sz="2000" dirty="0">
                <a:latin typeface="Arial Rounded MT Bold" panose="020F0704030504030204" pitchFamily="34" charset="0"/>
              </a:rPr>
              <a:t> Uniform  </a:t>
            </a:r>
          </a:p>
        </p:txBody>
      </p:sp>
      <p:sp>
        <p:nvSpPr>
          <p:cNvPr id="8" name="Rectangle: Rounded Corners 7">
            <a:hlinkClick r:id="rId5" action="ppaction://hlinksldjump"/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9158379" y="310551"/>
            <a:ext cx="2383764" cy="396815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D86A10-8316-4F5D-A58F-10843D41F36F}"/>
              </a:ext>
            </a:extLst>
          </p:cNvPr>
          <p:cNvSpPr txBox="1"/>
          <p:nvPr/>
        </p:nvSpPr>
        <p:spPr>
          <a:xfrm>
            <a:off x="2444151" y="2955985"/>
            <a:ext cx="641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Senior school uniform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91E8FB-0E42-42A0-A011-3E0858EE2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275" y="155437"/>
            <a:ext cx="631163" cy="73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E43E8D-0CD4-43A6-AC57-79400400B3B3}"/>
              </a:ext>
            </a:extLst>
          </p:cNvPr>
          <p:cNvSpPr/>
          <p:nvPr/>
        </p:nvSpPr>
        <p:spPr>
          <a:xfrm>
            <a:off x="0" y="0"/>
            <a:ext cx="12192000" cy="1109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420483" y="310551"/>
            <a:ext cx="2461403" cy="408317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Junior Uniform  </a:t>
            </a:r>
          </a:p>
        </p:txBody>
      </p:sp>
      <p:sp>
        <p:nvSpPr>
          <p:cNvPr id="6" name="Rectangle: Rounded Corners 5">
            <a:hlinkClick r:id="rId3" action="ppaction://hlinksldjump"/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4040039" y="310551"/>
            <a:ext cx="2418270" cy="408317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Senior Uniform  </a:t>
            </a:r>
          </a:p>
        </p:txBody>
      </p:sp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6616462" y="322053"/>
            <a:ext cx="2383764" cy="396815"/>
          </a:xfrm>
          <a:prstGeom prst="roundRect">
            <a:avLst/>
          </a:prstGeom>
          <a:solidFill>
            <a:srgbClr val="FFBF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Sports Uniform  </a:t>
            </a:r>
          </a:p>
        </p:txBody>
      </p:sp>
      <p:sp>
        <p:nvSpPr>
          <p:cNvPr id="8" name="Rectangle: Rounded Corners 7">
            <a:hlinkClick r:id="rId5" action="ppaction://hlinksldjump"/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9158379" y="310551"/>
            <a:ext cx="2383764" cy="396815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8AB9A-1AE8-4691-AB1F-B1103ED8F0F2}"/>
              </a:ext>
            </a:extLst>
          </p:cNvPr>
          <p:cNvSpPr txBox="1"/>
          <p:nvPr/>
        </p:nvSpPr>
        <p:spPr>
          <a:xfrm>
            <a:off x="1621766" y="2674189"/>
            <a:ext cx="681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CBHS pe uniforms and sports uniforms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1D84C8-A944-41D5-94EE-982F69F2F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275" y="155437"/>
            <a:ext cx="631163" cy="73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7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E43E8D-0CD4-43A6-AC57-79400400B3B3}"/>
              </a:ext>
            </a:extLst>
          </p:cNvPr>
          <p:cNvSpPr/>
          <p:nvPr/>
        </p:nvSpPr>
        <p:spPr>
          <a:xfrm>
            <a:off x="0" y="0"/>
            <a:ext cx="12192000" cy="1109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420483" y="310551"/>
            <a:ext cx="2461403" cy="408317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Junior Uniform  </a:t>
            </a:r>
          </a:p>
        </p:txBody>
      </p:sp>
      <p:sp>
        <p:nvSpPr>
          <p:cNvPr id="6" name="Rectangle: Rounded Corners 5">
            <a:hlinkClick r:id="rId3" action="ppaction://hlinksldjump"/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4040039" y="310551"/>
            <a:ext cx="2418270" cy="408317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Senior Uniform  </a:t>
            </a:r>
          </a:p>
        </p:txBody>
      </p:sp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6616462" y="322053"/>
            <a:ext cx="2383764" cy="396815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Sports Uniform  </a:t>
            </a:r>
          </a:p>
        </p:txBody>
      </p:sp>
      <p:sp>
        <p:nvSpPr>
          <p:cNvPr id="8" name="Rectangle: Rounded Corners 7">
            <a:hlinkClick r:id="rId5" action="ppaction://hlinksldjump"/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9158379" y="310551"/>
            <a:ext cx="2383764" cy="396815"/>
          </a:xfrm>
          <a:prstGeom prst="roundRect">
            <a:avLst/>
          </a:prstGeom>
          <a:solidFill>
            <a:srgbClr val="FFBF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E14A5-2642-4860-B8EF-7CBD42DA5FA4}"/>
              </a:ext>
            </a:extLst>
          </p:cNvPr>
          <p:cNvSpPr txBox="1"/>
          <p:nvPr/>
        </p:nvSpPr>
        <p:spPr>
          <a:xfrm>
            <a:off x="1328468" y="3007743"/>
            <a:ext cx="713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Other items such a hoodies and beanie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31A7F5-7FBA-4C11-B622-A049E6672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275" y="155437"/>
            <a:ext cx="631163" cy="73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E43E8D-0CD4-43A6-AC57-79400400B3B3}"/>
              </a:ext>
            </a:extLst>
          </p:cNvPr>
          <p:cNvSpPr/>
          <p:nvPr/>
        </p:nvSpPr>
        <p:spPr>
          <a:xfrm>
            <a:off x="0" y="0"/>
            <a:ext cx="12192000" cy="1109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420483" y="310551"/>
            <a:ext cx="2461403" cy="408317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Junior Uniform  </a:t>
            </a:r>
          </a:p>
        </p:txBody>
      </p:sp>
      <p:sp>
        <p:nvSpPr>
          <p:cNvPr id="6" name="Rectangle: Rounded Corners 5">
            <a:hlinkClick r:id="rId3" action="ppaction://hlinksldjump"/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4040039" y="310551"/>
            <a:ext cx="2418270" cy="408317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Senior Uniform  </a:t>
            </a:r>
          </a:p>
        </p:txBody>
      </p:sp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6616462" y="322053"/>
            <a:ext cx="2383764" cy="396815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Sports Uniform  </a:t>
            </a:r>
          </a:p>
        </p:txBody>
      </p:sp>
      <p:sp>
        <p:nvSpPr>
          <p:cNvPr id="8" name="Rectangle: Rounded Corners 7">
            <a:hlinkClick r:id="rId5" action="ppaction://hlinksldjump"/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9158379" y="310551"/>
            <a:ext cx="2383764" cy="396815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06523F-0E62-4842-9782-9A00BCB69C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874" y="1330762"/>
            <a:ext cx="4623220" cy="46232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1009CF-FD20-4DF1-B3C5-06EFF512DDF7}"/>
              </a:ext>
            </a:extLst>
          </p:cNvPr>
          <p:cNvSpPr/>
          <p:nvPr/>
        </p:nvSpPr>
        <p:spPr>
          <a:xfrm>
            <a:off x="4886864" y="1727856"/>
            <a:ext cx="552907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dirty="0">
                <a:latin typeface="Aharoni" panose="02010803020104030203" pitchFamily="2" charset="-79"/>
                <a:cs typeface="Aharoni" panose="02010803020104030203" pitchFamily="2" charset="-79"/>
              </a:rPr>
              <a:t>Junior grey shirt</a:t>
            </a:r>
          </a:p>
          <a:p>
            <a:endParaRPr lang="en-NZ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NZ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NZ" sz="1600" dirty="0">
                <a:latin typeface="Aharoni" panose="02010803020104030203" pitchFamily="2" charset="-79"/>
                <a:cs typeface="Aharoni" panose="02010803020104030203" pitchFamily="2" charset="-79"/>
              </a:rPr>
              <a:t> The junior shirt is worn all year round by year </a:t>
            </a:r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9</a:t>
            </a:r>
            <a:r>
              <a:rPr lang="en-NZ" sz="1600" dirty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01109-5D2D-4F0A-8445-CAED91445743}"/>
              </a:ext>
            </a:extLst>
          </p:cNvPr>
          <p:cNvSpPr/>
          <p:nvPr/>
        </p:nvSpPr>
        <p:spPr>
          <a:xfrm>
            <a:off x="5336156" y="3839358"/>
            <a:ext cx="1910032" cy="540589"/>
          </a:xfrm>
          <a:prstGeom prst="roundRect">
            <a:avLst/>
          </a:prstGeom>
          <a:solidFill>
            <a:schemeClr val="bg1"/>
          </a:solidFill>
          <a:ln>
            <a:solidFill>
              <a:srgbClr val="184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B4EA3-0360-4A93-8E08-8EC8EE6BBF00}"/>
              </a:ext>
            </a:extLst>
          </p:cNvPr>
          <p:cNvSpPr txBox="1"/>
          <p:nvPr/>
        </p:nvSpPr>
        <p:spPr>
          <a:xfrm>
            <a:off x="5528092" y="3880036"/>
            <a:ext cx="95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latin typeface="Aharoni" panose="02010803020104030203" pitchFamily="2" charset="-79"/>
                <a:cs typeface="Aharoni" panose="02010803020104030203" pitchFamily="2" charset="-79"/>
              </a:rPr>
              <a:t>Size</a:t>
            </a:r>
            <a:r>
              <a:rPr lang="en-NZ" dirty="0"/>
              <a:t> </a:t>
            </a:r>
            <a:r>
              <a:rPr lang="en-NZ" sz="2400" dirty="0"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endParaRPr lang="en-NZ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Isosceles Triangle 23">
            <a:hlinkClick r:id="rId7" action="ppaction://hlinksldjump"/>
            <a:extLst>
              <a:ext uri="{FF2B5EF4-FFF2-40B4-BE49-F238E27FC236}">
                <a16:creationId xmlns:a16="http://schemas.microsoft.com/office/drawing/2014/main" id="{B66E30B2-D163-4B0D-9BA8-52AC618B13AA}"/>
              </a:ext>
            </a:extLst>
          </p:cNvPr>
          <p:cNvSpPr/>
          <p:nvPr/>
        </p:nvSpPr>
        <p:spPr>
          <a:xfrm rot="10800000">
            <a:off x="6838950" y="4058194"/>
            <a:ext cx="129397" cy="1029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375FB0-FEE5-4686-8D0E-A9BBA79DFD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275" y="155437"/>
            <a:ext cx="631163" cy="73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0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E43E8D-0CD4-43A6-AC57-79400400B3B3}"/>
              </a:ext>
            </a:extLst>
          </p:cNvPr>
          <p:cNvSpPr/>
          <p:nvPr/>
        </p:nvSpPr>
        <p:spPr>
          <a:xfrm>
            <a:off x="0" y="0"/>
            <a:ext cx="12192000" cy="1109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420483" y="310551"/>
            <a:ext cx="2461403" cy="408317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Junior Uniform  </a:t>
            </a:r>
          </a:p>
        </p:txBody>
      </p:sp>
      <p:sp>
        <p:nvSpPr>
          <p:cNvPr id="6" name="Rectangle: Rounded Corners 5">
            <a:hlinkClick r:id="rId3" action="ppaction://hlinksldjump"/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4040039" y="310551"/>
            <a:ext cx="2418270" cy="408317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Senior Uniform  </a:t>
            </a:r>
          </a:p>
        </p:txBody>
      </p:sp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6616462" y="322053"/>
            <a:ext cx="2383764" cy="396815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Sports Uniform  </a:t>
            </a:r>
          </a:p>
        </p:txBody>
      </p:sp>
      <p:sp>
        <p:nvSpPr>
          <p:cNvPr id="8" name="Rectangle: Rounded Corners 7">
            <a:hlinkClick r:id="rId5" action="ppaction://hlinksldjump"/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9158379" y="310551"/>
            <a:ext cx="2383764" cy="396815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5C8E0A-A15F-41B9-A4C8-52E7AE504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82" y="1731572"/>
            <a:ext cx="4389386" cy="44506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39321A-36DB-4625-A230-D16E3A53B182}"/>
              </a:ext>
            </a:extLst>
          </p:cNvPr>
          <p:cNvSpPr txBox="1"/>
          <p:nvPr/>
        </p:nvSpPr>
        <p:spPr>
          <a:xfrm>
            <a:off x="4922808" y="2547668"/>
            <a:ext cx="653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Information about product similar to other page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F439D2-C663-481D-B33E-C8B45F4B1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275" y="155437"/>
            <a:ext cx="631163" cy="73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E43E8D-0CD4-43A6-AC57-79400400B3B3}"/>
              </a:ext>
            </a:extLst>
          </p:cNvPr>
          <p:cNvSpPr/>
          <p:nvPr/>
        </p:nvSpPr>
        <p:spPr>
          <a:xfrm>
            <a:off x="0" y="0"/>
            <a:ext cx="12192000" cy="1109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0A0EFCEE-133F-48D9-AB53-9900C84DF2B3}"/>
              </a:ext>
            </a:extLst>
          </p:cNvPr>
          <p:cNvSpPr/>
          <p:nvPr/>
        </p:nvSpPr>
        <p:spPr>
          <a:xfrm>
            <a:off x="1420483" y="310551"/>
            <a:ext cx="2461403" cy="408317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Junior Uniform  </a:t>
            </a:r>
          </a:p>
        </p:txBody>
      </p:sp>
      <p:sp>
        <p:nvSpPr>
          <p:cNvPr id="6" name="Rectangle: Rounded Corners 5">
            <a:hlinkClick r:id="rId3" action="ppaction://hlinksldjump"/>
            <a:extLst>
              <a:ext uri="{FF2B5EF4-FFF2-40B4-BE49-F238E27FC236}">
                <a16:creationId xmlns:a16="http://schemas.microsoft.com/office/drawing/2014/main" id="{6E8DEB14-BF7C-4684-AA16-AF6F46067443}"/>
              </a:ext>
            </a:extLst>
          </p:cNvPr>
          <p:cNvSpPr/>
          <p:nvPr/>
        </p:nvSpPr>
        <p:spPr>
          <a:xfrm>
            <a:off x="4040039" y="310551"/>
            <a:ext cx="2418270" cy="408317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Senior Uniform  </a:t>
            </a:r>
          </a:p>
        </p:txBody>
      </p:sp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9A5550B2-B3CF-478D-ACE0-0E7E2CE6EA00}"/>
              </a:ext>
            </a:extLst>
          </p:cNvPr>
          <p:cNvSpPr/>
          <p:nvPr/>
        </p:nvSpPr>
        <p:spPr>
          <a:xfrm>
            <a:off x="6616462" y="322053"/>
            <a:ext cx="2383764" cy="396815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Sports Uniform  </a:t>
            </a:r>
          </a:p>
        </p:txBody>
      </p:sp>
      <p:sp>
        <p:nvSpPr>
          <p:cNvPr id="8" name="Rectangle: Rounded Corners 7">
            <a:hlinkClick r:id="rId5" action="ppaction://hlinksldjump"/>
            <a:extLst>
              <a:ext uri="{FF2B5EF4-FFF2-40B4-BE49-F238E27FC236}">
                <a16:creationId xmlns:a16="http://schemas.microsoft.com/office/drawing/2014/main" id="{4690C951-223E-4FD5-A8B8-D99DE1D89A96}"/>
              </a:ext>
            </a:extLst>
          </p:cNvPr>
          <p:cNvSpPr/>
          <p:nvPr/>
        </p:nvSpPr>
        <p:spPr>
          <a:xfrm>
            <a:off x="9158379" y="310551"/>
            <a:ext cx="2383764" cy="396815"/>
          </a:xfrm>
          <a:prstGeom prst="roundRect">
            <a:avLst/>
          </a:prstGeom>
          <a:solidFill>
            <a:srgbClr val="18447F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06523F-0E62-4842-9782-9A00BCB69C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874" y="1330762"/>
            <a:ext cx="4623220" cy="46232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1009CF-FD20-4DF1-B3C5-06EFF512DDF7}"/>
              </a:ext>
            </a:extLst>
          </p:cNvPr>
          <p:cNvSpPr/>
          <p:nvPr/>
        </p:nvSpPr>
        <p:spPr>
          <a:xfrm>
            <a:off x="4886864" y="1727856"/>
            <a:ext cx="552907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4000" dirty="0">
                <a:latin typeface="Aharoni" panose="02010803020104030203" pitchFamily="2" charset="-79"/>
                <a:cs typeface="Aharoni" panose="02010803020104030203" pitchFamily="2" charset="-79"/>
              </a:rPr>
              <a:t>Junior grey shirt</a:t>
            </a:r>
          </a:p>
          <a:p>
            <a:endParaRPr lang="en-NZ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NZ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NZ" sz="1600" dirty="0">
                <a:latin typeface="Aharoni" panose="02010803020104030203" pitchFamily="2" charset="-79"/>
                <a:cs typeface="Aharoni" panose="02010803020104030203" pitchFamily="2" charset="-79"/>
              </a:rPr>
              <a:t> The junior shirt is worn all year round by year </a:t>
            </a:r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9</a:t>
            </a:r>
            <a:r>
              <a:rPr lang="en-NZ" sz="1600" dirty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n-NZ" sz="2000" dirty="0"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01109-5D2D-4F0A-8445-CAED91445743}"/>
              </a:ext>
            </a:extLst>
          </p:cNvPr>
          <p:cNvSpPr/>
          <p:nvPr/>
        </p:nvSpPr>
        <p:spPr>
          <a:xfrm>
            <a:off x="5336156" y="3839358"/>
            <a:ext cx="1910032" cy="540589"/>
          </a:xfrm>
          <a:prstGeom prst="roundRect">
            <a:avLst/>
          </a:prstGeom>
          <a:solidFill>
            <a:schemeClr val="bg1"/>
          </a:solidFill>
          <a:ln>
            <a:solidFill>
              <a:srgbClr val="184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B4EA3-0360-4A93-8E08-8EC8EE6BBF00}"/>
              </a:ext>
            </a:extLst>
          </p:cNvPr>
          <p:cNvSpPr txBox="1"/>
          <p:nvPr/>
        </p:nvSpPr>
        <p:spPr>
          <a:xfrm>
            <a:off x="5528092" y="3880036"/>
            <a:ext cx="95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latin typeface="Aharoni" panose="02010803020104030203" pitchFamily="2" charset="-79"/>
                <a:cs typeface="Aharoni" panose="02010803020104030203" pitchFamily="2" charset="-79"/>
              </a:rPr>
              <a:t>Size</a:t>
            </a:r>
            <a:r>
              <a:rPr lang="en-NZ" dirty="0"/>
              <a:t> </a:t>
            </a:r>
            <a:r>
              <a:rPr lang="en-NZ" sz="2400" dirty="0"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endParaRPr lang="en-NZ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ECA3FF-E40F-44EE-AD3B-96715C2605FF}"/>
              </a:ext>
            </a:extLst>
          </p:cNvPr>
          <p:cNvSpPr/>
          <p:nvPr/>
        </p:nvSpPr>
        <p:spPr>
          <a:xfrm>
            <a:off x="5336157" y="4309467"/>
            <a:ext cx="1910032" cy="2493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C32D50-1411-47B6-8179-545257D4F647}"/>
              </a:ext>
            </a:extLst>
          </p:cNvPr>
          <p:cNvSpPr/>
          <p:nvPr/>
        </p:nvSpPr>
        <p:spPr>
          <a:xfrm>
            <a:off x="5528092" y="4259228"/>
            <a:ext cx="939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Aharoni" panose="02010803020104030203" pitchFamily="2" charset="-79"/>
                <a:cs typeface="Aharoni" panose="02010803020104030203" pitchFamily="2" charset="-79"/>
              </a:rPr>
              <a:t>Size</a:t>
            </a:r>
            <a:r>
              <a:rPr lang="en-NZ" dirty="0"/>
              <a:t> </a:t>
            </a:r>
            <a:r>
              <a:rPr lang="en-NZ" sz="2400" dirty="0"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  <a:endParaRPr lang="en-NZ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08052A-2538-45DE-A157-8E124C15F4CB}"/>
              </a:ext>
            </a:extLst>
          </p:cNvPr>
          <p:cNvSpPr/>
          <p:nvPr/>
        </p:nvSpPr>
        <p:spPr>
          <a:xfrm>
            <a:off x="5528092" y="4540300"/>
            <a:ext cx="939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Aharoni" panose="02010803020104030203" pitchFamily="2" charset="-79"/>
                <a:cs typeface="Aharoni" panose="02010803020104030203" pitchFamily="2" charset="-79"/>
              </a:rPr>
              <a:t>Size</a:t>
            </a:r>
            <a:r>
              <a:rPr lang="en-NZ" dirty="0"/>
              <a:t> </a:t>
            </a:r>
            <a:r>
              <a:rPr lang="en-NZ" sz="2400" dirty="0">
                <a:latin typeface="Aharoni" panose="02010803020104030203" pitchFamily="2" charset="-79"/>
                <a:cs typeface="Aharoni" panose="02010803020104030203" pitchFamily="2" charset="-79"/>
              </a:rPr>
              <a:t>12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C3277-6544-4F39-A579-70AF6F01A5F1}"/>
              </a:ext>
            </a:extLst>
          </p:cNvPr>
          <p:cNvSpPr/>
          <p:nvPr/>
        </p:nvSpPr>
        <p:spPr>
          <a:xfrm>
            <a:off x="5528092" y="4802295"/>
            <a:ext cx="939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Aharoni" panose="02010803020104030203" pitchFamily="2" charset="-79"/>
                <a:cs typeface="Aharoni" panose="02010803020104030203" pitchFamily="2" charset="-79"/>
              </a:rPr>
              <a:t>Size</a:t>
            </a:r>
            <a:r>
              <a:rPr lang="en-NZ" dirty="0"/>
              <a:t> </a:t>
            </a:r>
            <a:r>
              <a:rPr lang="en-NZ" sz="2400" dirty="0">
                <a:latin typeface="Aharoni" panose="02010803020104030203" pitchFamily="2" charset="-79"/>
                <a:cs typeface="Aharoni" panose="02010803020104030203" pitchFamily="2" charset="-79"/>
              </a:rPr>
              <a:t>14</a:t>
            </a:r>
            <a:endParaRPr lang="en-NZ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EADDA5-DB2F-432E-B14E-56F9C877DDA8}"/>
              </a:ext>
            </a:extLst>
          </p:cNvPr>
          <p:cNvSpPr/>
          <p:nvPr/>
        </p:nvSpPr>
        <p:spPr>
          <a:xfrm>
            <a:off x="5528092" y="5129533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Aharoni" panose="02010803020104030203" pitchFamily="2" charset="-79"/>
                <a:cs typeface="Aharoni" panose="02010803020104030203" pitchFamily="2" charset="-79"/>
              </a:rPr>
              <a:t>Size Small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289739-0536-444A-A999-D6FC7D47327A}"/>
              </a:ext>
            </a:extLst>
          </p:cNvPr>
          <p:cNvSpPr/>
          <p:nvPr/>
        </p:nvSpPr>
        <p:spPr>
          <a:xfrm>
            <a:off x="5528092" y="5390101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Aharoni" panose="02010803020104030203" pitchFamily="2" charset="-79"/>
                <a:cs typeface="Aharoni" panose="02010803020104030203" pitchFamily="2" charset="-79"/>
              </a:rPr>
              <a:t>Size Medium 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66E30B2-D163-4B0D-9BA8-52AC618B13AA}"/>
              </a:ext>
            </a:extLst>
          </p:cNvPr>
          <p:cNvSpPr/>
          <p:nvPr/>
        </p:nvSpPr>
        <p:spPr>
          <a:xfrm rot="10800000">
            <a:off x="6838950" y="4058194"/>
            <a:ext cx="129397" cy="1029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C694B7-3110-42BB-9B02-7930DD447686}"/>
              </a:ext>
            </a:extLst>
          </p:cNvPr>
          <p:cNvSpPr/>
          <p:nvPr/>
        </p:nvSpPr>
        <p:spPr>
          <a:xfrm>
            <a:off x="5528092" y="5650669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Aharoni" panose="02010803020104030203" pitchFamily="2" charset="-79"/>
                <a:cs typeface="Aharoni" panose="02010803020104030203" pitchFamily="2" charset="-79"/>
              </a:rPr>
              <a:t>Size Large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E4B29D-495D-4457-A929-7BF63262F9A0}"/>
              </a:ext>
            </a:extLst>
          </p:cNvPr>
          <p:cNvSpPr/>
          <p:nvPr/>
        </p:nvSpPr>
        <p:spPr>
          <a:xfrm>
            <a:off x="5528092" y="5911237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Aharoni" panose="02010803020104030203" pitchFamily="2" charset="-79"/>
                <a:cs typeface="Aharoni" panose="02010803020104030203" pitchFamily="2" charset="-79"/>
              </a:rPr>
              <a:t>Size XL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4FE8F8-693F-4C84-A59A-16104963ECF9}"/>
              </a:ext>
            </a:extLst>
          </p:cNvPr>
          <p:cNvSpPr/>
          <p:nvPr/>
        </p:nvSpPr>
        <p:spPr>
          <a:xfrm>
            <a:off x="5528092" y="6012119"/>
            <a:ext cx="1116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Aharoni" panose="02010803020104030203" pitchFamily="2" charset="-79"/>
                <a:cs typeface="Aharoni" panose="02010803020104030203" pitchFamily="2" charset="-79"/>
              </a:rPr>
              <a:t>Size </a:t>
            </a:r>
            <a:r>
              <a:rPr lang="en-NZ" sz="28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NZ" dirty="0">
                <a:latin typeface="Aharoni" panose="02010803020104030203" pitchFamily="2" charset="-79"/>
                <a:cs typeface="Aharoni" panose="02010803020104030203" pitchFamily="2" charset="-79"/>
              </a:rPr>
              <a:t>XL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01ED6A-0FFC-4CD1-9302-CADEC81B0D98}"/>
              </a:ext>
            </a:extLst>
          </p:cNvPr>
          <p:cNvSpPr/>
          <p:nvPr/>
        </p:nvSpPr>
        <p:spPr>
          <a:xfrm>
            <a:off x="5532454" y="6240726"/>
            <a:ext cx="1180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Aharoni" panose="02010803020104030203" pitchFamily="2" charset="-79"/>
                <a:cs typeface="Aharoni" panose="02010803020104030203" pitchFamily="2" charset="-79"/>
              </a:rPr>
              <a:t>Size </a:t>
            </a:r>
            <a:r>
              <a:rPr lang="en-NZ" sz="2800" dirty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en-NZ" dirty="0">
                <a:latin typeface="Aharoni" panose="02010803020104030203" pitchFamily="2" charset="-79"/>
                <a:cs typeface="Aharoni" panose="02010803020104030203" pitchFamily="2" charset="-79"/>
              </a:rPr>
              <a:t>XL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B787E-EF5E-4BEE-978A-1722C59308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275" y="155437"/>
            <a:ext cx="631163" cy="73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2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F78851E1F25E4DB3F08E98350C15E6" ma:contentTypeVersion="11" ma:contentTypeDescription="Create a new document." ma:contentTypeScope="" ma:versionID="53c91f35761048778fa51c2f6382275d">
  <xsd:schema xmlns:xsd="http://www.w3.org/2001/XMLSchema" xmlns:xs="http://www.w3.org/2001/XMLSchema" xmlns:p="http://schemas.microsoft.com/office/2006/metadata/properties" xmlns:ns3="8ee3e7d8-258a-4751-9f1d-69364060795e" xmlns:ns4="34d5a33b-a77b-407b-b57b-ef6ec9645c6a" targetNamespace="http://schemas.microsoft.com/office/2006/metadata/properties" ma:root="true" ma:fieldsID="c06d88a6be5247d53e44371320415822" ns3:_="" ns4:_="">
    <xsd:import namespace="8ee3e7d8-258a-4751-9f1d-69364060795e"/>
    <xsd:import namespace="34d5a33b-a77b-407b-b57b-ef6ec9645c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3e7d8-258a-4751-9f1d-6936406079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5a33b-a77b-407b-b57b-ef6ec9645c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5CB1C7-1908-4E0F-8D34-7594C384E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e3e7d8-258a-4751-9f1d-69364060795e"/>
    <ds:schemaRef ds:uri="34d5a33b-a77b-407b-b57b-ef6ec9645c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B88E76-94E6-4621-80BA-8BF383709D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FE3066-4F8B-4DF2-B31A-4227865806E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8ee3e7d8-258a-4751-9f1d-69364060795e"/>
    <ds:schemaRef ds:uri="http://purl.org/dc/terms/"/>
    <ds:schemaRef ds:uri="34d5a33b-a77b-407b-b57b-ef6ec9645c6a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4330</TotalTime>
  <Words>141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Zander Reid</dc:creator>
  <cp:lastModifiedBy>Zander Reid</cp:lastModifiedBy>
  <cp:revision>3</cp:revision>
  <dcterms:created xsi:type="dcterms:W3CDTF">2020-02-26T21:25:10Z</dcterms:created>
  <dcterms:modified xsi:type="dcterms:W3CDTF">2020-03-18T21:17:14Z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0x0101003FF78851E1F25E4DB3F08E98350C15E6</vt:lpwstr>
  </property>
</Properties>
</file>