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47F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FCCC7-AD64-42B7-915D-217B1D1FFCA2}" v="25" dt="2020-02-27T22:39:5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 Reid" userId="c0c1f2e7-29bf-40c5-915c-728f5551a641" providerId="ADAL" clId="{8FDFCCC7-AD64-42B7-915D-217B1D1FFCA2}"/>
    <pc:docChg chg="custSel addSld delSld modSld">
      <pc:chgData name="Zander Reid" userId="c0c1f2e7-29bf-40c5-915c-728f5551a641" providerId="ADAL" clId="{8FDFCCC7-AD64-42B7-915D-217B1D1FFCA2}" dt="2020-03-04T21:45:03.482" v="83" actId="478"/>
      <pc:docMkLst>
        <pc:docMk/>
      </pc:docMkLst>
      <pc:sldChg chg="addSp delSp modSp">
        <pc:chgData name="Zander Reid" userId="c0c1f2e7-29bf-40c5-915c-728f5551a641" providerId="ADAL" clId="{8FDFCCC7-AD64-42B7-915D-217B1D1FFCA2}" dt="2020-03-04T21:45:03.482" v="83" actId="478"/>
        <pc:sldMkLst>
          <pc:docMk/>
          <pc:sldMk cId="2274704202" sldId="256"/>
        </pc:sldMkLst>
        <pc:spChg chg="add mod ord">
          <ac:chgData name="Zander Reid" userId="c0c1f2e7-29bf-40c5-915c-728f5551a641" providerId="ADAL" clId="{8FDFCCC7-AD64-42B7-915D-217B1D1FFCA2}" dt="2020-02-27T22:31:05.690" v="15" actId="14100"/>
          <ac:spMkLst>
            <pc:docMk/>
            <pc:sldMk cId="2274704202" sldId="256"/>
            <ac:spMk id="2" creationId="{8550E66F-502E-4E7A-875D-E9856FD58F98}"/>
          </ac:spMkLst>
        </pc:spChg>
        <pc:spChg chg="add del mod">
          <ac:chgData name="Zander Reid" userId="c0c1f2e7-29bf-40c5-915c-728f5551a641" providerId="ADAL" clId="{8FDFCCC7-AD64-42B7-915D-217B1D1FFCA2}" dt="2020-03-04T21:45:03.482" v="83" actId="478"/>
          <ac:spMkLst>
            <pc:docMk/>
            <pc:sldMk cId="2274704202" sldId="256"/>
            <ac:spMk id="3" creationId="{1395FFD7-5517-4822-A754-ED4FCE868098}"/>
          </ac:spMkLst>
        </pc:spChg>
        <pc:spChg chg="mod">
          <ac:chgData name="Zander Reid" userId="c0c1f2e7-29bf-40c5-915c-728f5551a641" providerId="ADAL" clId="{8FDFCCC7-AD64-42B7-915D-217B1D1FFCA2}" dt="2020-02-27T22:31:29.554" v="22" actId="1076"/>
          <ac:spMkLst>
            <pc:docMk/>
            <pc:sldMk cId="2274704202" sldId="256"/>
            <ac:spMk id="5" creationId="{0A0EFCEE-133F-48D9-AB53-9900C84DF2B3}"/>
          </ac:spMkLst>
        </pc:spChg>
        <pc:spChg chg="mod">
          <ac:chgData name="Zander Reid" userId="c0c1f2e7-29bf-40c5-915c-728f5551a641" providerId="ADAL" clId="{8FDFCCC7-AD64-42B7-915D-217B1D1FFCA2}" dt="2020-02-27T22:31:44.569" v="26" actId="1076"/>
          <ac:spMkLst>
            <pc:docMk/>
            <pc:sldMk cId="2274704202" sldId="256"/>
            <ac:spMk id="6" creationId="{6E8DEB14-BF7C-4684-AA16-AF6F46067443}"/>
          </ac:spMkLst>
        </pc:spChg>
        <pc:spChg chg="mod">
          <ac:chgData name="Zander Reid" userId="c0c1f2e7-29bf-40c5-915c-728f5551a641" providerId="ADAL" clId="{8FDFCCC7-AD64-42B7-915D-217B1D1FFCA2}" dt="2020-02-27T22:31:42.063" v="25" actId="1076"/>
          <ac:spMkLst>
            <pc:docMk/>
            <pc:sldMk cId="2274704202" sldId="256"/>
            <ac:spMk id="7" creationId="{9A5550B2-B3CF-478D-ACE0-0E7E2CE6EA00}"/>
          </ac:spMkLst>
        </pc:spChg>
        <pc:spChg chg="mod">
          <ac:chgData name="Zander Reid" userId="c0c1f2e7-29bf-40c5-915c-728f5551a641" providerId="ADAL" clId="{8FDFCCC7-AD64-42B7-915D-217B1D1FFCA2}" dt="2020-02-27T22:31:58.626" v="28" actId="1076"/>
          <ac:spMkLst>
            <pc:docMk/>
            <pc:sldMk cId="2274704202" sldId="256"/>
            <ac:spMk id="8" creationId="{4690C951-223E-4FD5-A8B8-D99DE1D89A96}"/>
          </ac:spMkLst>
        </pc:spChg>
        <pc:spChg chg="del">
          <ac:chgData name="Zander Reid" userId="c0c1f2e7-29bf-40c5-915c-728f5551a641" providerId="ADAL" clId="{8FDFCCC7-AD64-42B7-915D-217B1D1FFCA2}" dt="2020-02-27T22:31:01.607" v="14" actId="478"/>
          <ac:spMkLst>
            <pc:docMk/>
            <pc:sldMk cId="2274704202" sldId="256"/>
            <ac:spMk id="9" creationId="{80E43E8D-0CD4-43A6-AC57-79400400B3B3}"/>
          </ac:spMkLst>
        </pc:spChg>
        <pc:picChg chg="mod">
          <ac:chgData name="Zander Reid" userId="c0c1f2e7-29bf-40c5-915c-728f5551a641" providerId="ADAL" clId="{8FDFCCC7-AD64-42B7-915D-217B1D1FFCA2}" dt="2020-02-27T22:31:24.292" v="21" actId="1076"/>
          <ac:picMkLst>
            <pc:docMk/>
            <pc:sldMk cId="2274704202" sldId="256"/>
            <ac:picMk id="4" creationId="{DCEAFEEE-13F9-4A74-91B5-87F7CA47792B}"/>
          </ac:picMkLst>
        </pc:picChg>
      </pc:sldChg>
      <pc:sldChg chg="del">
        <pc:chgData name="Zander Reid" userId="c0c1f2e7-29bf-40c5-915c-728f5551a641" providerId="ADAL" clId="{8FDFCCC7-AD64-42B7-915D-217B1D1FFCA2}" dt="2020-02-27T22:33:32.454" v="35" actId="2696"/>
        <pc:sldMkLst>
          <pc:docMk/>
          <pc:sldMk cId="68315098" sldId="257"/>
        </pc:sldMkLst>
      </pc:sldChg>
      <pc:sldChg chg="del">
        <pc:chgData name="Zander Reid" userId="c0c1f2e7-29bf-40c5-915c-728f5551a641" providerId="ADAL" clId="{8FDFCCC7-AD64-42B7-915D-217B1D1FFCA2}" dt="2020-02-27T22:34:17.150" v="38" actId="2696"/>
        <pc:sldMkLst>
          <pc:docMk/>
          <pc:sldMk cId="1523374052" sldId="258"/>
        </pc:sldMkLst>
      </pc:sldChg>
      <pc:sldChg chg="del">
        <pc:chgData name="Zander Reid" userId="c0c1f2e7-29bf-40c5-915c-728f5551a641" providerId="ADAL" clId="{8FDFCCC7-AD64-42B7-915D-217B1D1FFCA2}" dt="2020-02-27T22:34:19.269" v="39" actId="2696"/>
        <pc:sldMkLst>
          <pc:docMk/>
          <pc:sldMk cId="2440259758" sldId="259"/>
        </pc:sldMkLst>
      </pc:sldChg>
      <pc:sldChg chg="del">
        <pc:chgData name="Zander Reid" userId="c0c1f2e7-29bf-40c5-915c-728f5551a641" providerId="ADAL" clId="{8FDFCCC7-AD64-42B7-915D-217B1D1FFCA2}" dt="2020-02-27T22:34:21.518" v="40" actId="2696"/>
        <pc:sldMkLst>
          <pc:docMk/>
          <pc:sldMk cId="1850499559" sldId="260"/>
        </pc:sldMkLst>
      </pc:sldChg>
      <pc:sldChg chg="modSp del">
        <pc:chgData name="Zander Reid" userId="c0c1f2e7-29bf-40c5-915c-728f5551a641" providerId="ADAL" clId="{8FDFCCC7-AD64-42B7-915D-217B1D1FFCA2}" dt="2020-02-27T22:36:13.796" v="63" actId="2696"/>
        <pc:sldMkLst>
          <pc:docMk/>
          <pc:sldMk cId="4103446167" sldId="261"/>
        </pc:sldMkLst>
        <pc:picChg chg="mod">
          <ac:chgData name="Zander Reid" userId="c0c1f2e7-29bf-40c5-915c-728f5551a641" providerId="ADAL" clId="{8FDFCCC7-AD64-42B7-915D-217B1D1FFCA2}" dt="2020-02-27T22:35:34.609" v="56" actId="1076"/>
          <ac:picMkLst>
            <pc:docMk/>
            <pc:sldMk cId="4103446167" sldId="261"/>
            <ac:picMk id="10" creationId="{029B401F-E2FD-43F8-B785-45C80C9FEAFB}"/>
          </ac:picMkLst>
        </pc:picChg>
      </pc:sldChg>
      <pc:sldChg chg="del">
        <pc:chgData name="Zander Reid" userId="c0c1f2e7-29bf-40c5-915c-728f5551a641" providerId="ADAL" clId="{8FDFCCC7-AD64-42B7-915D-217B1D1FFCA2}" dt="2020-02-27T22:36:33.779" v="65" actId="2696"/>
        <pc:sldMkLst>
          <pc:docMk/>
          <pc:sldMk cId="3404756089" sldId="262"/>
        </pc:sldMkLst>
      </pc:sldChg>
      <pc:sldChg chg="addSp modSp add">
        <pc:chgData name="Zander Reid" userId="c0c1f2e7-29bf-40c5-915c-728f5551a641" providerId="ADAL" clId="{8FDFCCC7-AD64-42B7-915D-217B1D1FFCA2}" dt="2020-02-27T22:34:07.970" v="37"/>
        <pc:sldMkLst>
          <pc:docMk/>
          <pc:sldMk cId="1213966288" sldId="263"/>
        </pc:sldMkLst>
        <pc:spChg chg="mod">
          <ac:chgData name="Zander Reid" userId="c0c1f2e7-29bf-40c5-915c-728f5551a641" providerId="ADAL" clId="{8FDFCCC7-AD64-42B7-915D-217B1D1FFCA2}" dt="2020-02-27T22:32:49.388" v="30" actId="207"/>
          <ac:spMkLst>
            <pc:docMk/>
            <pc:sldMk cId="1213966288" sldId="263"/>
            <ac:spMk id="5" creationId="{0A0EFCEE-133F-48D9-AB53-9900C84DF2B3}"/>
          </ac:spMkLst>
        </pc:spChg>
        <pc:picChg chg="add mod">
          <ac:chgData name="Zander Reid" userId="c0c1f2e7-29bf-40c5-915c-728f5551a641" providerId="ADAL" clId="{8FDFCCC7-AD64-42B7-915D-217B1D1FFCA2}" dt="2020-02-27T22:34:03.231" v="36"/>
          <ac:picMkLst>
            <pc:docMk/>
            <pc:sldMk cId="1213966288" sldId="263"/>
            <ac:picMk id="3" creationId="{AFA01587-7E5E-4310-A464-B1288C830BC6}"/>
          </ac:picMkLst>
        </pc:picChg>
        <pc:picChg chg="add mod">
          <ac:chgData name="Zander Reid" userId="c0c1f2e7-29bf-40c5-915c-728f5551a641" providerId="ADAL" clId="{8FDFCCC7-AD64-42B7-915D-217B1D1FFCA2}" dt="2020-02-27T22:34:07.970" v="37"/>
          <ac:picMkLst>
            <pc:docMk/>
            <pc:sldMk cId="1213966288" sldId="263"/>
            <ac:picMk id="9" creationId="{5A744F2E-0DF3-42E2-B176-3E90BE84B486}"/>
          </ac:picMkLst>
        </pc:picChg>
      </pc:sldChg>
      <pc:sldChg chg="delSp modSp add">
        <pc:chgData name="Zander Reid" userId="c0c1f2e7-29bf-40c5-915c-728f5551a641" providerId="ADAL" clId="{8FDFCCC7-AD64-42B7-915D-217B1D1FFCA2}" dt="2020-02-27T22:34:59.788" v="51" actId="207"/>
        <pc:sldMkLst>
          <pc:docMk/>
          <pc:sldMk cId="3295667748" sldId="264"/>
        </pc:sldMkLst>
        <pc:spChg chg="mod">
          <ac:chgData name="Zander Reid" userId="c0c1f2e7-29bf-40c5-915c-728f5551a641" providerId="ADAL" clId="{8FDFCCC7-AD64-42B7-915D-217B1D1FFCA2}" dt="2020-02-27T22:34:54.224" v="50" actId="207"/>
          <ac:spMkLst>
            <pc:docMk/>
            <pc:sldMk cId="3295667748" sldId="264"/>
            <ac:spMk id="5" creationId="{0A0EFCEE-133F-48D9-AB53-9900C84DF2B3}"/>
          </ac:spMkLst>
        </pc:spChg>
        <pc:spChg chg="mod">
          <ac:chgData name="Zander Reid" userId="c0c1f2e7-29bf-40c5-915c-728f5551a641" providerId="ADAL" clId="{8FDFCCC7-AD64-42B7-915D-217B1D1FFCA2}" dt="2020-02-27T22:34:59.788" v="51" actId="207"/>
          <ac:spMkLst>
            <pc:docMk/>
            <pc:sldMk cId="3295667748" sldId="264"/>
            <ac:spMk id="6" creationId="{6E8DEB14-BF7C-4684-AA16-AF6F46067443}"/>
          </ac:spMkLst>
        </pc:spChg>
        <pc:picChg chg="del">
          <ac:chgData name="Zander Reid" userId="c0c1f2e7-29bf-40c5-915c-728f5551a641" providerId="ADAL" clId="{8FDFCCC7-AD64-42B7-915D-217B1D1FFCA2}" dt="2020-02-27T22:34:33.903" v="44" actId="478"/>
          <ac:picMkLst>
            <pc:docMk/>
            <pc:sldMk cId="3295667748" sldId="264"/>
            <ac:picMk id="3" creationId="{AFA01587-7E5E-4310-A464-B1288C830BC6}"/>
          </ac:picMkLst>
        </pc:picChg>
        <pc:picChg chg="del">
          <ac:chgData name="Zander Reid" userId="c0c1f2e7-29bf-40c5-915c-728f5551a641" providerId="ADAL" clId="{8FDFCCC7-AD64-42B7-915D-217B1D1FFCA2}" dt="2020-02-27T22:34:36.303" v="45" actId="478"/>
          <ac:picMkLst>
            <pc:docMk/>
            <pc:sldMk cId="3295667748" sldId="264"/>
            <ac:picMk id="9" creationId="{5A744F2E-0DF3-42E2-B176-3E90BE84B486}"/>
          </ac:picMkLst>
        </pc:picChg>
      </pc:sldChg>
      <pc:sldChg chg="delSp modSp add">
        <pc:chgData name="Zander Reid" userId="c0c1f2e7-29bf-40c5-915c-728f5551a641" providerId="ADAL" clId="{8FDFCCC7-AD64-42B7-915D-217B1D1FFCA2}" dt="2020-02-27T22:35:14.559" v="53" actId="207"/>
        <pc:sldMkLst>
          <pc:docMk/>
          <pc:sldMk cId="2538469447" sldId="265"/>
        </pc:sldMkLst>
        <pc:spChg chg="mod">
          <ac:chgData name="Zander Reid" userId="c0c1f2e7-29bf-40c5-915c-728f5551a641" providerId="ADAL" clId="{8FDFCCC7-AD64-42B7-915D-217B1D1FFCA2}" dt="2020-02-27T22:35:09.548" v="52" actId="207"/>
          <ac:spMkLst>
            <pc:docMk/>
            <pc:sldMk cId="2538469447" sldId="265"/>
            <ac:spMk id="5" creationId="{0A0EFCEE-133F-48D9-AB53-9900C84DF2B3}"/>
          </ac:spMkLst>
        </pc:spChg>
        <pc:spChg chg="mod">
          <ac:chgData name="Zander Reid" userId="c0c1f2e7-29bf-40c5-915c-728f5551a641" providerId="ADAL" clId="{8FDFCCC7-AD64-42B7-915D-217B1D1FFCA2}" dt="2020-02-27T22:35:14.559" v="53" actId="207"/>
          <ac:spMkLst>
            <pc:docMk/>
            <pc:sldMk cId="2538469447" sldId="265"/>
            <ac:spMk id="7" creationId="{9A5550B2-B3CF-478D-ACE0-0E7E2CE6EA00}"/>
          </ac:spMkLst>
        </pc:spChg>
        <pc:picChg chg="del">
          <ac:chgData name="Zander Reid" userId="c0c1f2e7-29bf-40c5-915c-728f5551a641" providerId="ADAL" clId="{8FDFCCC7-AD64-42B7-915D-217B1D1FFCA2}" dt="2020-02-27T22:34:39.863" v="46" actId="478"/>
          <ac:picMkLst>
            <pc:docMk/>
            <pc:sldMk cId="2538469447" sldId="265"/>
            <ac:picMk id="3" creationId="{AFA01587-7E5E-4310-A464-B1288C830BC6}"/>
          </ac:picMkLst>
        </pc:picChg>
        <pc:picChg chg="del">
          <ac:chgData name="Zander Reid" userId="c0c1f2e7-29bf-40c5-915c-728f5551a641" providerId="ADAL" clId="{8FDFCCC7-AD64-42B7-915D-217B1D1FFCA2}" dt="2020-02-27T22:34:41.363" v="47" actId="478"/>
          <ac:picMkLst>
            <pc:docMk/>
            <pc:sldMk cId="2538469447" sldId="265"/>
            <ac:picMk id="9" creationId="{5A744F2E-0DF3-42E2-B176-3E90BE84B486}"/>
          </ac:picMkLst>
        </pc:picChg>
      </pc:sldChg>
      <pc:sldChg chg="delSp modSp add">
        <pc:chgData name="Zander Reid" userId="c0c1f2e7-29bf-40c5-915c-728f5551a641" providerId="ADAL" clId="{8FDFCCC7-AD64-42B7-915D-217B1D1FFCA2}" dt="2020-02-27T22:35:27.240" v="55" actId="207"/>
        <pc:sldMkLst>
          <pc:docMk/>
          <pc:sldMk cId="3272414609" sldId="266"/>
        </pc:sldMkLst>
        <pc:spChg chg="mod">
          <ac:chgData name="Zander Reid" userId="c0c1f2e7-29bf-40c5-915c-728f5551a641" providerId="ADAL" clId="{8FDFCCC7-AD64-42B7-915D-217B1D1FFCA2}" dt="2020-02-27T22:35:22.367" v="54" actId="207"/>
          <ac:spMkLst>
            <pc:docMk/>
            <pc:sldMk cId="3272414609" sldId="266"/>
            <ac:spMk id="5" creationId="{0A0EFCEE-133F-48D9-AB53-9900C84DF2B3}"/>
          </ac:spMkLst>
        </pc:spChg>
        <pc:spChg chg="mod">
          <ac:chgData name="Zander Reid" userId="c0c1f2e7-29bf-40c5-915c-728f5551a641" providerId="ADAL" clId="{8FDFCCC7-AD64-42B7-915D-217B1D1FFCA2}" dt="2020-02-27T22:35:27.240" v="55" actId="207"/>
          <ac:spMkLst>
            <pc:docMk/>
            <pc:sldMk cId="3272414609" sldId="266"/>
            <ac:spMk id="8" creationId="{4690C951-223E-4FD5-A8B8-D99DE1D89A96}"/>
          </ac:spMkLst>
        </pc:spChg>
        <pc:picChg chg="del">
          <ac:chgData name="Zander Reid" userId="c0c1f2e7-29bf-40c5-915c-728f5551a641" providerId="ADAL" clId="{8FDFCCC7-AD64-42B7-915D-217B1D1FFCA2}" dt="2020-02-27T22:34:43.813" v="48" actId="478"/>
          <ac:picMkLst>
            <pc:docMk/>
            <pc:sldMk cId="3272414609" sldId="266"/>
            <ac:picMk id="3" creationId="{AFA01587-7E5E-4310-A464-B1288C830BC6}"/>
          </ac:picMkLst>
        </pc:picChg>
        <pc:picChg chg="del">
          <ac:chgData name="Zander Reid" userId="c0c1f2e7-29bf-40c5-915c-728f5551a641" providerId="ADAL" clId="{8FDFCCC7-AD64-42B7-915D-217B1D1FFCA2}" dt="2020-02-27T22:34:46.343" v="49" actId="478"/>
          <ac:picMkLst>
            <pc:docMk/>
            <pc:sldMk cId="3272414609" sldId="266"/>
            <ac:picMk id="9" creationId="{5A744F2E-0DF3-42E2-B176-3E90BE84B486}"/>
          </ac:picMkLst>
        </pc:picChg>
      </pc:sldChg>
      <pc:sldChg chg="addSp modSp add">
        <pc:chgData name="Zander Reid" userId="c0c1f2e7-29bf-40c5-915c-728f5551a641" providerId="ADAL" clId="{8FDFCCC7-AD64-42B7-915D-217B1D1FFCA2}" dt="2020-02-27T22:36:05.402" v="62" actId="1076"/>
        <pc:sldMkLst>
          <pc:docMk/>
          <pc:sldMk cId="3364046177" sldId="267"/>
        </pc:sldMkLst>
        <pc:spChg chg="mod">
          <ac:chgData name="Zander Reid" userId="c0c1f2e7-29bf-40c5-915c-728f5551a641" providerId="ADAL" clId="{8FDFCCC7-AD64-42B7-915D-217B1D1FFCA2}" dt="2020-02-27T22:35:56.605" v="59" actId="207"/>
          <ac:spMkLst>
            <pc:docMk/>
            <pc:sldMk cId="3364046177" sldId="267"/>
            <ac:spMk id="8" creationId="{4690C951-223E-4FD5-A8B8-D99DE1D89A96}"/>
          </ac:spMkLst>
        </pc:spChg>
        <pc:picChg chg="add mod">
          <ac:chgData name="Zander Reid" userId="c0c1f2e7-29bf-40c5-915c-728f5551a641" providerId="ADAL" clId="{8FDFCCC7-AD64-42B7-915D-217B1D1FFCA2}" dt="2020-02-27T22:36:05.402" v="62" actId="1076"/>
          <ac:picMkLst>
            <pc:docMk/>
            <pc:sldMk cId="3364046177" sldId="267"/>
            <ac:picMk id="9" creationId="{FE85D146-4887-40E5-90D4-88736AA15D6E}"/>
          </ac:picMkLst>
        </pc:picChg>
      </pc:sldChg>
      <pc:sldChg chg="addSp delSp modSp add">
        <pc:chgData name="Zander Reid" userId="c0c1f2e7-29bf-40c5-915c-728f5551a641" providerId="ADAL" clId="{8FDFCCC7-AD64-42B7-915D-217B1D1FFCA2}" dt="2020-02-27T22:36:56.051" v="71" actId="14100"/>
        <pc:sldMkLst>
          <pc:docMk/>
          <pc:sldMk cId="661859162" sldId="268"/>
        </pc:sldMkLst>
        <pc:picChg chg="del">
          <ac:chgData name="Zander Reid" userId="c0c1f2e7-29bf-40c5-915c-728f5551a641" providerId="ADAL" clId="{8FDFCCC7-AD64-42B7-915D-217B1D1FFCA2}" dt="2020-02-27T22:36:37.055" v="66" actId="478"/>
          <ac:picMkLst>
            <pc:docMk/>
            <pc:sldMk cId="661859162" sldId="268"/>
            <ac:picMk id="9" creationId="{FE85D146-4887-40E5-90D4-88736AA15D6E}"/>
          </ac:picMkLst>
        </pc:picChg>
        <pc:picChg chg="add del">
          <ac:chgData name="Zander Reid" userId="c0c1f2e7-29bf-40c5-915c-728f5551a641" providerId="ADAL" clId="{8FDFCCC7-AD64-42B7-915D-217B1D1FFCA2}" dt="2020-02-27T22:36:51.205" v="69" actId="478"/>
          <ac:picMkLst>
            <pc:docMk/>
            <pc:sldMk cId="661859162" sldId="268"/>
            <ac:picMk id="10" creationId="{D9079139-47CE-4A05-A880-5BF923C5102D}"/>
          </ac:picMkLst>
        </pc:picChg>
        <pc:picChg chg="add mod">
          <ac:chgData name="Zander Reid" userId="c0c1f2e7-29bf-40c5-915c-728f5551a641" providerId="ADAL" clId="{8FDFCCC7-AD64-42B7-915D-217B1D1FFCA2}" dt="2020-02-27T22:36:56.051" v="71" actId="14100"/>
          <ac:picMkLst>
            <pc:docMk/>
            <pc:sldMk cId="661859162" sldId="268"/>
            <ac:picMk id="11" creationId="{062B479D-99F6-4AC7-840C-F40F920748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E2CD-724C-424C-99BD-296E1666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75FB-5AFE-456B-8AC8-33E167F6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9355-7C05-4792-9A4B-E2988789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6307-F51D-406A-BC97-7BD1267C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C0B8-7987-4320-B6D0-27275FE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40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C0C-EA1D-4231-9C05-13061F67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8BDF-C79F-4E58-90B9-3C53CEC7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D066-CF04-4EF7-896E-09AB40E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56E4-B3F9-4973-BA10-130D432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396F-8C5D-4E23-88F2-FB20A1CE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76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19B11-FE64-4311-86CC-7A5F4DDC2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2964-5D12-48F8-86A0-3DC0C75F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903-C435-4072-8BCB-66BFF8CB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1AD1-6875-415E-89C3-615B0C3F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F26D-9590-48F8-A66B-B516D592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25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8D6D-BA0D-4B90-9D6A-0E020303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FE9-936A-4DCB-ACD4-0BB07AB7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5072-9DAD-4B68-A479-6E30C00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89B1-341A-4195-946A-02F5683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EC48-84C1-4BB3-9D9E-148F2034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1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CCCA-5CBF-4504-BFC0-76D1C44B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87CA-B3CF-4DED-ADCE-D1C96B70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2074-41D8-4801-A83A-E70F55EA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86AB-05AB-41D0-8B44-3B64BB5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4F55-6B0E-4C6D-A8C6-90FA49D3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09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B89D-3BEC-4E9D-BD4F-F9F8BB6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ED71-6454-4FB3-9F16-43E1968C0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F4B9-CE3C-406C-8C6C-3333E94D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97D7-22F0-4BE2-89FA-E3D2AB68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90B9-F3BE-4705-8AF4-FA43E04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CA89-19B0-4DD1-BB8D-BD08441E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AF0A-DD64-48C4-85E9-9A420FAB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0533-8A6B-4340-A81D-0B690424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928-5BE3-433D-B3A1-9DD7634C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B0DD-B59B-4215-91A4-5868356A1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7382-3866-4B0F-8A1F-74D92CD6B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A8364-8E8D-4566-A158-1F3E65D8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8A57B-5A04-4B8A-947A-4FF61A9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1E0C0-4C26-4B5A-8FE9-8627119E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71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740C-52F6-4BC5-AE08-08CDAC6B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CC18E-F2F2-455A-90DF-D20F16F3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94948-4BAC-4CCD-9136-DD74D09B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0CF0-7406-4B83-BE7F-97CFCB7C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7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5C082-5D9F-443D-ABD6-9DFB99EF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F8F6-3138-41B4-A8B5-91AAA6F7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2F1E-78CF-42F7-A029-7434B208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DDEF-04D6-49D2-A2F8-9086DB40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18DD-16DB-4181-9D63-3F8A7EE0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2371-A485-44C2-9CA1-1C8D91A2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8114-4A28-47F8-B9A4-A1A128D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E7D3-6CD6-4D59-A999-CAF358CE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AED3-15BD-48E6-AC83-C753C1CA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1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AC2-6CCE-48F2-8C59-83C8BADB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03B7D-E682-4A6F-A7FE-01B1CA1E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A16D2-925F-4327-8DC6-261B5BA7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8D02-F5E4-48EC-9D1D-7998A880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A6422-B0DD-410C-8185-2738742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68AD-7D29-4602-8029-4A845636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7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971FC-9C9C-4861-9F43-DF752593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8945-D3FE-4831-BE50-EBDCC7A8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2FAA-8215-42FB-98DA-EF698DBF5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1C15-3F7A-4389-A06C-AE6A525A26A3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58E8-FC5D-4477-9BD9-B982C14B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400B-92B6-4C33-B3E0-D1FBF1A8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3247-40D6-4990-8F32-C9E3D1C341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47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2747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AFA01587-7E5E-4310-A464-B1288C830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4392" y="457101"/>
            <a:ext cx="2280102" cy="2286198"/>
          </a:xfrm>
          <a:prstGeom prst="rect">
            <a:avLst/>
          </a:prstGeom>
        </p:spPr>
      </p:pic>
      <p:pic>
        <p:nvPicPr>
          <p:cNvPr id="9" name="Picture 8">
            <a:hlinkClick r:id="rId10" action="ppaction://hlinksldjump"/>
            <a:extLst>
              <a:ext uri="{FF2B5EF4-FFF2-40B4-BE49-F238E27FC236}">
                <a16:creationId xmlns:a16="http://schemas.microsoft.com/office/drawing/2014/main" id="{5A744F2E-0DF3-42E2-B176-3E90BE84B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4392" y="3254070"/>
            <a:ext cx="2280102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29566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53846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F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2724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5D146-4887-40E5-90D4-88736AA15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2723" y="110975"/>
            <a:ext cx="4208883" cy="42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0E66F-502E-4E7A-875D-E9856FD58F98}"/>
              </a:ext>
            </a:extLst>
          </p:cNvPr>
          <p:cNvSpPr/>
          <p:nvPr/>
        </p:nvSpPr>
        <p:spPr>
          <a:xfrm>
            <a:off x="-1" y="1"/>
            <a:ext cx="26856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EAFEEE-13F9-4A74-91B5-87F7CA4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" y="0"/>
            <a:ext cx="1756914" cy="2035034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58150" y="2258683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Junior Uniform  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158150" y="2839806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Senior Uniform  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158150" y="3411387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Uniform  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158150" y="3981990"/>
            <a:ext cx="2369388" cy="347932"/>
          </a:xfrm>
          <a:prstGeom prst="roundRect">
            <a:avLst/>
          </a:prstGeom>
          <a:solidFill>
            <a:srgbClr val="184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</a:t>
            </a:r>
          </a:p>
        </p:txBody>
      </p:sp>
      <p:pic>
        <p:nvPicPr>
          <p:cNvPr id="11" name="Picture 10">
            <a:hlinkClick r:id="rId8" action="ppaction://hlinksldjump"/>
            <a:extLst>
              <a:ext uri="{FF2B5EF4-FFF2-40B4-BE49-F238E27FC236}">
                <a16:creationId xmlns:a16="http://schemas.microsoft.com/office/drawing/2014/main" id="{062B479D-99F6-4AC7-840C-F40F920748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3840" y="115968"/>
            <a:ext cx="3907767" cy="39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5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78851E1F25E4DB3F08E98350C15E6" ma:contentTypeVersion="9" ma:contentTypeDescription="Create a new document." ma:contentTypeScope="" ma:versionID="7acda519214203283720a421ea1b9027">
  <xsd:schema xmlns:xsd="http://www.w3.org/2001/XMLSchema" xmlns:xs="http://www.w3.org/2001/XMLSchema" xmlns:p="http://schemas.microsoft.com/office/2006/metadata/properties" xmlns:ns3="8ee3e7d8-258a-4751-9f1d-69364060795e" xmlns:ns4="34d5a33b-a77b-407b-b57b-ef6ec9645c6a" targetNamespace="http://schemas.microsoft.com/office/2006/metadata/properties" ma:root="true" ma:fieldsID="fb07c7cb03e8e627d23c6ae15d61d8d2" ns3:_="" ns4:_="">
    <xsd:import namespace="8ee3e7d8-258a-4751-9f1d-69364060795e"/>
    <xsd:import namespace="34d5a33b-a77b-407b-b57b-ef6ec9645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3e7d8-258a-4751-9f1d-693640607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a33b-a77b-407b-b57b-ef6ec9645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A592D5-24A7-4876-9C21-BC18115983F0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34d5a33b-a77b-407b-b57b-ef6ec9645c6a"/>
    <ds:schemaRef ds:uri="http://schemas.openxmlformats.org/package/2006/metadata/core-properties"/>
    <ds:schemaRef ds:uri="8ee3e7d8-258a-4751-9f1d-69364060795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72FB3E-4BA7-4BC0-9B7F-CD1AD674F3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912C2E-FA58-4DE5-B5C4-A3E4915DF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3e7d8-258a-4751-9f1d-69364060795e"/>
    <ds:schemaRef ds:uri="34d5a33b-a77b-407b-b57b-ef6ec9645c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Zander Reid</dc:creator>
  <cp:lastModifiedBy>Zander Reid</cp:lastModifiedBy>
  <cp:revision>3</cp:revision>
  <dcterms:created xsi:type="dcterms:W3CDTF">2020-02-26T21:25:10Z</dcterms:created>
  <dcterms:modified xsi:type="dcterms:W3CDTF">2020-03-04T21:45:05Z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0x0101003FF78851E1F25E4DB3F08E98350C15E6</vt:lpwstr>
  </property>
</Properties>
</file>