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  <a:srgbClr val="18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04069-D3CF-4A15-8065-A5B09426D54B}" v="52" dt="2020-03-05T22:23:2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90" d="100"/>
          <a:sy n="90" d="100"/>
        </p:scale>
        <p:origin x="3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r Reid" userId="c0c1f2e7-29bf-40c5-915c-728f5551a641" providerId="ADAL" clId="{A28EB6BE-C668-43A0-92EC-BA04577098B6}"/>
    <pc:docChg chg="undo custSel addSld delSld modSld sldOrd modMainMaster">
      <pc:chgData name="Zander Reid" userId="c0c1f2e7-29bf-40c5-915c-728f5551a641" providerId="ADAL" clId="{A28EB6BE-C668-43A0-92EC-BA04577098B6}" dt="2020-03-05T22:23:23.743" v="227"/>
      <pc:docMkLst>
        <pc:docMk/>
      </pc:docMkLst>
      <pc:sldChg chg="delSp modSp ord setBg">
        <pc:chgData name="Zander Reid" userId="c0c1f2e7-29bf-40c5-915c-728f5551a641" providerId="ADAL" clId="{A28EB6BE-C668-43A0-92EC-BA04577098B6}" dt="2020-03-05T22:20:34.810" v="148"/>
        <pc:sldMkLst>
          <pc:docMk/>
          <pc:sldMk cId="2274704202" sldId="256"/>
        </pc:sldMkLst>
        <pc:spChg chg="del">
          <ac:chgData name="Zander Reid" userId="c0c1f2e7-29bf-40c5-915c-728f5551a641" providerId="ADAL" clId="{A28EB6BE-C668-43A0-92EC-BA04577098B6}" dt="2020-03-04T21:35:46.349" v="34" actId="478"/>
          <ac:spMkLst>
            <pc:docMk/>
            <pc:sldMk cId="2274704202" sldId="256"/>
            <ac:spMk id="2" creationId="{52D82315-DEF0-4E8C-AE6D-0749ACC91C69}"/>
          </ac:spMkLst>
        </pc:spChg>
        <pc:spChg chg="mod">
          <ac:chgData name="Zander Reid" userId="c0c1f2e7-29bf-40c5-915c-728f5551a641" providerId="ADAL" clId="{A28EB6BE-C668-43A0-92EC-BA04577098B6}" dt="2020-03-03T01:23:06.694" v="29" actId="2711"/>
          <ac:spMkLst>
            <pc:docMk/>
            <pc:sldMk cId="2274704202" sldId="256"/>
            <ac:spMk id="5" creationId="{0A0EFCEE-133F-48D9-AB53-9900C84DF2B3}"/>
          </ac:spMkLst>
        </pc:spChg>
        <pc:spChg chg="mod">
          <ac:chgData name="Zander Reid" userId="c0c1f2e7-29bf-40c5-915c-728f5551a641" providerId="ADAL" clId="{A28EB6BE-C668-43A0-92EC-BA04577098B6}" dt="2020-03-05T22:20:34.810" v="148"/>
          <ac:spMkLst>
            <pc:docMk/>
            <pc:sldMk cId="2274704202" sldId="256"/>
            <ac:spMk id="6" creationId="{6E8DEB14-BF7C-4684-AA16-AF6F46067443}"/>
          </ac:spMkLst>
        </pc:spChg>
        <pc:spChg chg="mod">
          <ac:chgData name="Zander Reid" userId="c0c1f2e7-29bf-40c5-915c-728f5551a641" providerId="ADAL" clId="{A28EB6BE-C668-43A0-92EC-BA04577098B6}" dt="2020-03-03T01:23:30.921" v="31" actId="2711"/>
          <ac:spMkLst>
            <pc:docMk/>
            <pc:sldMk cId="2274704202" sldId="256"/>
            <ac:spMk id="7" creationId="{9A5550B2-B3CF-478D-ACE0-0E7E2CE6EA00}"/>
          </ac:spMkLst>
        </pc:spChg>
        <pc:spChg chg="mod">
          <ac:chgData name="Zander Reid" userId="c0c1f2e7-29bf-40c5-915c-728f5551a641" providerId="ADAL" clId="{A28EB6BE-C668-43A0-92EC-BA04577098B6}" dt="2020-03-03T01:23:54.874" v="33" actId="255"/>
          <ac:spMkLst>
            <pc:docMk/>
            <pc:sldMk cId="2274704202" sldId="256"/>
            <ac:spMk id="8" creationId="{4690C951-223E-4FD5-A8B8-D99DE1D89A96}"/>
          </ac:spMkLst>
        </pc:spChg>
      </pc:sldChg>
      <pc:sldChg chg="modSp setBg">
        <pc:chgData name="Zander Reid" userId="c0c1f2e7-29bf-40c5-915c-728f5551a641" providerId="ADAL" clId="{A28EB6BE-C668-43A0-92EC-BA04577098B6}" dt="2020-03-01T23:37:57.060" v="26"/>
        <pc:sldMkLst>
          <pc:docMk/>
          <pc:sldMk cId="68315098" sldId="257"/>
        </pc:sldMkLst>
        <pc:spChg chg="mod">
          <ac:chgData name="Zander Reid" userId="c0c1f2e7-29bf-40c5-915c-728f5551a641" providerId="ADAL" clId="{A28EB6BE-C668-43A0-92EC-BA04577098B6}" dt="2020-03-01T23:34:33.186" v="12" actId="207"/>
          <ac:spMkLst>
            <pc:docMk/>
            <pc:sldMk cId="68315098" sldId="257"/>
            <ac:spMk id="5" creationId="{0A0EFCEE-133F-48D9-AB53-9900C84DF2B3}"/>
          </ac:spMkLst>
        </pc:spChg>
        <pc:spChg chg="mod">
          <ac:chgData name="Zander Reid" userId="c0c1f2e7-29bf-40c5-915c-728f5551a641" providerId="ADAL" clId="{A28EB6BE-C668-43A0-92EC-BA04577098B6}" dt="2020-03-01T23:34:29.090" v="11" actId="208"/>
          <ac:spMkLst>
            <pc:docMk/>
            <pc:sldMk cId="68315098" sldId="257"/>
            <ac:spMk id="6" creationId="{6E8DEB14-BF7C-4684-AA16-AF6F46067443}"/>
          </ac:spMkLst>
        </pc:spChg>
        <pc:spChg chg="mod">
          <ac:chgData name="Zander Reid" userId="c0c1f2e7-29bf-40c5-915c-728f5551a641" providerId="ADAL" clId="{A28EB6BE-C668-43A0-92EC-BA04577098B6}" dt="2020-03-01T23:34:29.090" v="11" actId="208"/>
          <ac:spMkLst>
            <pc:docMk/>
            <pc:sldMk cId="68315098" sldId="257"/>
            <ac:spMk id="7" creationId="{9A5550B2-B3CF-478D-ACE0-0E7E2CE6EA00}"/>
          </ac:spMkLst>
        </pc:spChg>
        <pc:spChg chg="mod">
          <ac:chgData name="Zander Reid" userId="c0c1f2e7-29bf-40c5-915c-728f5551a641" providerId="ADAL" clId="{A28EB6BE-C668-43A0-92EC-BA04577098B6}" dt="2020-03-01T23:34:29.090" v="11" actId="208"/>
          <ac:spMkLst>
            <pc:docMk/>
            <pc:sldMk cId="68315098" sldId="257"/>
            <ac:spMk id="8" creationId="{4690C951-223E-4FD5-A8B8-D99DE1D89A96}"/>
          </ac:spMkLst>
        </pc:spChg>
      </pc:sldChg>
      <pc:sldChg chg="modSp setBg">
        <pc:chgData name="Zander Reid" userId="c0c1f2e7-29bf-40c5-915c-728f5551a641" providerId="ADAL" clId="{A28EB6BE-C668-43A0-92EC-BA04577098B6}" dt="2020-03-01T23:37:57.060" v="26"/>
        <pc:sldMkLst>
          <pc:docMk/>
          <pc:sldMk cId="1523374052" sldId="258"/>
        </pc:sldMkLst>
        <pc:spChg chg="mod">
          <ac:chgData name="Zander Reid" userId="c0c1f2e7-29bf-40c5-915c-728f5551a641" providerId="ADAL" clId="{A28EB6BE-C668-43A0-92EC-BA04577098B6}" dt="2020-03-01T23:35:04.152" v="14" actId="208"/>
          <ac:spMkLst>
            <pc:docMk/>
            <pc:sldMk cId="1523374052" sldId="258"/>
            <ac:spMk id="5" creationId="{0A0EFCEE-133F-48D9-AB53-9900C84DF2B3}"/>
          </ac:spMkLst>
        </pc:spChg>
        <pc:spChg chg="mod">
          <ac:chgData name="Zander Reid" userId="c0c1f2e7-29bf-40c5-915c-728f5551a641" providerId="ADAL" clId="{A28EB6BE-C668-43A0-92EC-BA04577098B6}" dt="2020-03-01T23:35:11.031" v="15" actId="207"/>
          <ac:spMkLst>
            <pc:docMk/>
            <pc:sldMk cId="1523374052" sldId="258"/>
            <ac:spMk id="6" creationId="{6E8DEB14-BF7C-4684-AA16-AF6F46067443}"/>
          </ac:spMkLst>
        </pc:spChg>
        <pc:spChg chg="mod">
          <ac:chgData name="Zander Reid" userId="c0c1f2e7-29bf-40c5-915c-728f5551a641" providerId="ADAL" clId="{A28EB6BE-C668-43A0-92EC-BA04577098B6}" dt="2020-03-01T23:35:04.152" v="14" actId="208"/>
          <ac:spMkLst>
            <pc:docMk/>
            <pc:sldMk cId="1523374052" sldId="258"/>
            <ac:spMk id="7" creationId="{9A5550B2-B3CF-478D-ACE0-0E7E2CE6EA00}"/>
          </ac:spMkLst>
        </pc:spChg>
        <pc:spChg chg="mod">
          <ac:chgData name="Zander Reid" userId="c0c1f2e7-29bf-40c5-915c-728f5551a641" providerId="ADAL" clId="{A28EB6BE-C668-43A0-92EC-BA04577098B6}" dt="2020-03-01T23:35:04.152" v="14" actId="208"/>
          <ac:spMkLst>
            <pc:docMk/>
            <pc:sldMk cId="1523374052" sldId="258"/>
            <ac:spMk id="8" creationId="{4690C951-223E-4FD5-A8B8-D99DE1D89A96}"/>
          </ac:spMkLst>
        </pc:spChg>
      </pc:sldChg>
      <pc:sldChg chg="modSp setBg">
        <pc:chgData name="Zander Reid" userId="c0c1f2e7-29bf-40c5-915c-728f5551a641" providerId="ADAL" clId="{A28EB6BE-C668-43A0-92EC-BA04577098B6}" dt="2020-03-01T23:37:57.060" v="26"/>
        <pc:sldMkLst>
          <pc:docMk/>
          <pc:sldMk cId="2440259758" sldId="259"/>
        </pc:sldMkLst>
        <pc:spChg chg="mod">
          <ac:chgData name="Zander Reid" userId="c0c1f2e7-29bf-40c5-915c-728f5551a641" providerId="ADAL" clId="{A28EB6BE-C668-43A0-92EC-BA04577098B6}" dt="2020-03-01T23:36:31.091" v="22" actId="208"/>
          <ac:spMkLst>
            <pc:docMk/>
            <pc:sldMk cId="2440259758" sldId="259"/>
            <ac:spMk id="5" creationId="{0A0EFCEE-133F-48D9-AB53-9900C84DF2B3}"/>
          </ac:spMkLst>
        </pc:spChg>
        <pc:spChg chg="mod">
          <ac:chgData name="Zander Reid" userId="c0c1f2e7-29bf-40c5-915c-728f5551a641" providerId="ADAL" clId="{A28EB6BE-C668-43A0-92EC-BA04577098B6}" dt="2020-03-01T23:36:31.091" v="22" actId="208"/>
          <ac:spMkLst>
            <pc:docMk/>
            <pc:sldMk cId="2440259758" sldId="259"/>
            <ac:spMk id="6" creationId="{6E8DEB14-BF7C-4684-AA16-AF6F46067443}"/>
          </ac:spMkLst>
        </pc:spChg>
        <pc:spChg chg="mod">
          <ac:chgData name="Zander Reid" userId="c0c1f2e7-29bf-40c5-915c-728f5551a641" providerId="ADAL" clId="{A28EB6BE-C668-43A0-92EC-BA04577098B6}" dt="2020-03-01T23:36:31.091" v="22" actId="208"/>
          <ac:spMkLst>
            <pc:docMk/>
            <pc:sldMk cId="2440259758" sldId="259"/>
            <ac:spMk id="7" creationId="{9A5550B2-B3CF-478D-ACE0-0E7E2CE6EA00}"/>
          </ac:spMkLst>
        </pc:spChg>
        <pc:spChg chg="mod">
          <ac:chgData name="Zander Reid" userId="c0c1f2e7-29bf-40c5-915c-728f5551a641" providerId="ADAL" clId="{A28EB6BE-C668-43A0-92EC-BA04577098B6}" dt="2020-03-01T23:36:31.091" v="22" actId="208"/>
          <ac:spMkLst>
            <pc:docMk/>
            <pc:sldMk cId="2440259758" sldId="259"/>
            <ac:spMk id="8" creationId="{4690C951-223E-4FD5-A8B8-D99DE1D89A96}"/>
          </ac:spMkLst>
        </pc:spChg>
      </pc:sldChg>
      <pc:sldChg chg="modSp setBg">
        <pc:chgData name="Zander Reid" userId="c0c1f2e7-29bf-40c5-915c-728f5551a641" providerId="ADAL" clId="{A28EB6BE-C668-43A0-92EC-BA04577098B6}" dt="2020-03-01T23:37:57.060" v="26"/>
        <pc:sldMkLst>
          <pc:docMk/>
          <pc:sldMk cId="1850499559" sldId="260"/>
        </pc:sldMkLst>
        <pc:spChg chg="mod">
          <ac:chgData name="Zander Reid" userId="c0c1f2e7-29bf-40c5-915c-728f5551a641" providerId="ADAL" clId="{A28EB6BE-C668-43A0-92EC-BA04577098B6}" dt="2020-03-01T23:36:19.931" v="21" actId="208"/>
          <ac:spMkLst>
            <pc:docMk/>
            <pc:sldMk cId="1850499559" sldId="260"/>
            <ac:spMk id="5" creationId="{0A0EFCEE-133F-48D9-AB53-9900C84DF2B3}"/>
          </ac:spMkLst>
        </pc:spChg>
        <pc:spChg chg="mod">
          <ac:chgData name="Zander Reid" userId="c0c1f2e7-29bf-40c5-915c-728f5551a641" providerId="ADAL" clId="{A28EB6BE-C668-43A0-92EC-BA04577098B6}" dt="2020-03-01T23:36:19.931" v="21" actId="208"/>
          <ac:spMkLst>
            <pc:docMk/>
            <pc:sldMk cId="1850499559" sldId="260"/>
            <ac:spMk id="6" creationId="{6E8DEB14-BF7C-4684-AA16-AF6F46067443}"/>
          </ac:spMkLst>
        </pc:spChg>
        <pc:spChg chg="mod">
          <ac:chgData name="Zander Reid" userId="c0c1f2e7-29bf-40c5-915c-728f5551a641" providerId="ADAL" clId="{A28EB6BE-C668-43A0-92EC-BA04577098B6}" dt="2020-03-01T23:36:19.931" v="21" actId="208"/>
          <ac:spMkLst>
            <pc:docMk/>
            <pc:sldMk cId="1850499559" sldId="260"/>
            <ac:spMk id="7" creationId="{9A5550B2-B3CF-478D-ACE0-0E7E2CE6EA00}"/>
          </ac:spMkLst>
        </pc:spChg>
        <pc:spChg chg="mod">
          <ac:chgData name="Zander Reid" userId="c0c1f2e7-29bf-40c5-915c-728f5551a641" providerId="ADAL" clId="{A28EB6BE-C668-43A0-92EC-BA04577098B6}" dt="2020-03-01T23:36:19.931" v="21" actId="208"/>
          <ac:spMkLst>
            <pc:docMk/>
            <pc:sldMk cId="1850499559" sldId="260"/>
            <ac:spMk id="8" creationId="{4690C951-223E-4FD5-A8B8-D99DE1D89A96}"/>
          </ac:spMkLst>
        </pc:spChg>
      </pc:sldChg>
      <pc:sldChg chg="modSp setBg">
        <pc:chgData name="Zander Reid" userId="c0c1f2e7-29bf-40c5-915c-728f5551a641" providerId="ADAL" clId="{A28EB6BE-C668-43A0-92EC-BA04577098B6}" dt="2020-03-01T23:37:57.060" v="26"/>
        <pc:sldMkLst>
          <pc:docMk/>
          <pc:sldMk cId="4103446167" sldId="261"/>
        </pc:sldMkLst>
        <pc:spChg chg="mod">
          <ac:chgData name="Zander Reid" userId="c0c1f2e7-29bf-40c5-915c-728f5551a641" providerId="ADAL" clId="{A28EB6BE-C668-43A0-92EC-BA04577098B6}" dt="2020-03-01T23:36:45.656" v="23" actId="207"/>
          <ac:spMkLst>
            <pc:docMk/>
            <pc:sldMk cId="4103446167" sldId="261"/>
            <ac:spMk id="5" creationId="{0A0EFCEE-133F-48D9-AB53-9900C84DF2B3}"/>
          </ac:spMkLst>
        </pc:spChg>
        <pc:spChg chg="mod">
          <ac:chgData name="Zander Reid" userId="c0c1f2e7-29bf-40c5-915c-728f5551a641" providerId="ADAL" clId="{A28EB6BE-C668-43A0-92EC-BA04577098B6}" dt="2020-03-01T23:36:45.656" v="23" actId="207"/>
          <ac:spMkLst>
            <pc:docMk/>
            <pc:sldMk cId="4103446167" sldId="261"/>
            <ac:spMk id="6" creationId="{6E8DEB14-BF7C-4684-AA16-AF6F46067443}"/>
          </ac:spMkLst>
        </pc:spChg>
        <pc:spChg chg="mod">
          <ac:chgData name="Zander Reid" userId="c0c1f2e7-29bf-40c5-915c-728f5551a641" providerId="ADAL" clId="{A28EB6BE-C668-43A0-92EC-BA04577098B6}" dt="2020-03-01T23:36:45.656" v="23" actId="207"/>
          <ac:spMkLst>
            <pc:docMk/>
            <pc:sldMk cId="4103446167" sldId="261"/>
            <ac:spMk id="7" creationId="{9A5550B2-B3CF-478D-ACE0-0E7E2CE6EA00}"/>
          </ac:spMkLst>
        </pc:spChg>
        <pc:spChg chg="mod">
          <ac:chgData name="Zander Reid" userId="c0c1f2e7-29bf-40c5-915c-728f5551a641" providerId="ADAL" clId="{A28EB6BE-C668-43A0-92EC-BA04577098B6}" dt="2020-03-01T23:36:45.656" v="23" actId="207"/>
          <ac:spMkLst>
            <pc:docMk/>
            <pc:sldMk cId="4103446167" sldId="261"/>
            <ac:spMk id="8" creationId="{4690C951-223E-4FD5-A8B8-D99DE1D89A96}"/>
          </ac:spMkLst>
        </pc:spChg>
      </pc:sldChg>
      <pc:sldChg chg="modSp setBg">
        <pc:chgData name="Zander Reid" userId="c0c1f2e7-29bf-40c5-915c-728f5551a641" providerId="ADAL" clId="{A28EB6BE-C668-43A0-92EC-BA04577098B6}" dt="2020-03-01T23:37:57.060" v="26"/>
        <pc:sldMkLst>
          <pc:docMk/>
          <pc:sldMk cId="3404756089" sldId="262"/>
        </pc:sldMkLst>
        <pc:spChg chg="mod">
          <ac:chgData name="Zander Reid" userId="c0c1f2e7-29bf-40c5-915c-728f5551a641" providerId="ADAL" clId="{A28EB6BE-C668-43A0-92EC-BA04577098B6}" dt="2020-03-01T23:36:55.434" v="24" actId="207"/>
          <ac:spMkLst>
            <pc:docMk/>
            <pc:sldMk cId="3404756089" sldId="262"/>
            <ac:spMk id="5" creationId="{0A0EFCEE-133F-48D9-AB53-9900C84DF2B3}"/>
          </ac:spMkLst>
        </pc:spChg>
        <pc:spChg chg="mod">
          <ac:chgData name="Zander Reid" userId="c0c1f2e7-29bf-40c5-915c-728f5551a641" providerId="ADAL" clId="{A28EB6BE-C668-43A0-92EC-BA04577098B6}" dt="2020-03-01T23:36:55.434" v="24" actId="207"/>
          <ac:spMkLst>
            <pc:docMk/>
            <pc:sldMk cId="3404756089" sldId="262"/>
            <ac:spMk id="6" creationId="{6E8DEB14-BF7C-4684-AA16-AF6F46067443}"/>
          </ac:spMkLst>
        </pc:spChg>
        <pc:spChg chg="mod">
          <ac:chgData name="Zander Reid" userId="c0c1f2e7-29bf-40c5-915c-728f5551a641" providerId="ADAL" clId="{A28EB6BE-C668-43A0-92EC-BA04577098B6}" dt="2020-03-01T23:36:55.434" v="24" actId="207"/>
          <ac:spMkLst>
            <pc:docMk/>
            <pc:sldMk cId="3404756089" sldId="262"/>
            <ac:spMk id="7" creationId="{9A5550B2-B3CF-478D-ACE0-0E7E2CE6EA00}"/>
          </ac:spMkLst>
        </pc:spChg>
        <pc:spChg chg="mod">
          <ac:chgData name="Zander Reid" userId="c0c1f2e7-29bf-40c5-915c-728f5551a641" providerId="ADAL" clId="{A28EB6BE-C668-43A0-92EC-BA04577098B6}" dt="2020-03-01T23:36:55.434" v="24" actId="207"/>
          <ac:spMkLst>
            <pc:docMk/>
            <pc:sldMk cId="3404756089" sldId="262"/>
            <ac:spMk id="8" creationId="{4690C951-223E-4FD5-A8B8-D99DE1D89A96}"/>
          </ac:spMkLst>
        </pc:spChg>
      </pc:sldChg>
      <pc:sldChg chg="addSp delSp modSp add setBg">
        <pc:chgData name="Zander Reid" userId="c0c1f2e7-29bf-40c5-915c-728f5551a641" providerId="ADAL" clId="{A28EB6BE-C668-43A0-92EC-BA04577098B6}" dt="2020-03-05T22:23:23.743" v="227"/>
        <pc:sldMkLst>
          <pc:docMk/>
          <pc:sldMk cId="940950166" sldId="263"/>
        </pc:sldMkLst>
        <pc:spChg chg="del">
          <ac:chgData name="Zander Reid" userId="c0c1f2e7-29bf-40c5-915c-728f5551a641" providerId="ADAL" clId="{A28EB6BE-C668-43A0-92EC-BA04577098B6}" dt="2020-03-05T22:18:42.187" v="109" actId="478"/>
          <ac:spMkLst>
            <pc:docMk/>
            <pc:sldMk cId="940950166" sldId="263"/>
            <ac:spMk id="2" creationId="{C23A2653-8270-4F4B-BC2B-D10577F5476F}"/>
          </ac:spMkLst>
        </pc:spChg>
        <pc:spChg chg="del">
          <ac:chgData name="Zander Reid" userId="c0c1f2e7-29bf-40c5-915c-728f5551a641" providerId="ADAL" clId="{A28EB6BE-C668-43A0-92EC-BA04577098B6}" dt="2020-03-05T22:18:40.859" v="108" actId="478"/>
          <ac:spMkLst>
            <pc:docMk/>
            <pc:sldMk cId="940950166" sldId="263"/>
            <ac:spMk id="3" creationId="{A6EBD8EE-620C-4E0A-B32A-4431F12D8C67}"/>
          </ac:spMkLst>
        </pc:spChg>
        <pc:spChg chg="add del mod">
          <ac:chgData name="Zander Reid" userId="c0c1f2e7-29bf-40c5-915c-728f5551a641" providerId="ADAL" clId="{A28EB6BE-C668-43A0-92EC-BA04577098B6}" dt="2020-03-05T22:23:08.730" v="212" actId="14100"/>
          <ac:spMkLst>
            <pc:docMk/>
            <pc:sldMk cId="940950166" sldId="263"/>
            <ac:spMk id="4" creationId="{6FDDD276-0978-4C5A-81EF-35C281EA0A5A}"/>
          </ac:spMkLst>
        </pc:spChg>
        <pc:inkChg chg="add del">
          <ac:chgData name="Zander Reid" userId="c0c1f2e7-29bf-40c5-915c-728f5551a641" providerId="ADAL" clId="{A28EB6BE-C668-43A0-92EC-BA04577098B6}" dt="2020-03-05T22:23:14.140" v="216"/>
          <ac:inkMkLst>
            <pc:docMk/>
            <pc:sldMk cId="940950166" sldId="263"/>
            <ac:inkMk id="5" creationId="{EF37C5F1-4732-413D-B0E3-136494F8779A}"/>
          </ac:inkMkLst>
        </pc:inkChg>
        <pc:inkChg chg="add del">
          <ac:chgData name="Zander Reid" userId="c0c1f2e7-29bf-40c5-915c-728f5551a641" providerId="ADAL" clId="{A28EB6BE-C668-43A0-92EC-BA04577098B6}" dt="2020-03-05T22:23:14.140" v="216"/>
          <ac:inkMkLst>
            <pc:docMk/>
            <pc:sldMk cId="940950166" sldId="263"/>
            <ac:inkMk id="6" creationId="{46E637BB-B799-40CE-95FD-A124208CBE08}"/>
          </ac:inkMkLst>
        </pc:inkChg>
        <pc:inkChg chg="add del">
          <ac:chgData name="Zander Reid" userId="c0c1f2e7-29bf-40c5-915c-728f5551a641" providerId="ADAL" clId="{A28EB6BE-C668-43A0-92EC-BA04577098B6}" dt="2020-03-05T22:23:14.140" v="216"/>
          <ac:inkMkLst>
            <pc:docMk/>
            <pc:sldMk cId="940950166" sldId="263"/>
            <ac:inkMk id="7" creationId="{F9D1C08C-4B55-4677-B4C2-5A556BA18232}"/>
          </ac:inkMkLst>
        </pc:inkChg>
        <pc:inkChg chg="add">
          <ac:chgData name="Zander Reid" userId="c0c1f2e7-29bf-40c5-915c-728f5551a641" providerId="ADAL" clId="{A28EB6BE-C668-43A0-92EC-BA04577098B6}" dt="2020-03-05T22:23:14.140" v="216"/>
          <ac:inkMkLst>
            <pc:docMk/>
            <pc:sldMk cId="940950166" sldId="263"/>
            <ac:inkMk id="8" creationId="{EED1EAB7-C00D-4806-BB84-2D88C5748BFE}"/>
          </ac:inkMkLst>
        </pc:inkChg>
        <pc:inkChg chg="add">
          <ac:chgData name="Zander Reid" userId="c0c1f2e7-29bf-40c5-915c-728f5551a641" providerId="ADAL" clId="{A28EB6BE-C668-43A0-92EC-BA04577098B6}" dt="2020-03-05T22:23:14.784" v="217" actId="9405"/>
          <ac:inkMkLst>
            <pc:docMk/>
            <pc:sldMk cId="940950166" sldId="263"/>
            <ac:inkMk id="9" creationId="{708658FD-D46A-409C-A6AC-4987076C6D15}"/>
          </ac:inkMkLst>
        </pc:inkChg>
        <pc:inkChg chg="add">
          <ac:chgData name="Zander Reid" userId="c0c1f2e7-29bf-40c5-915c-728f5551a641" providerId="ADAL" clId="{A28EB6BE-C668-43A0-92EC-BA04577098B6}" dt="2020-03-05T22:23:15.766" v="218" actId="9405"/>
          <ac:inkMkLst>
            <pc:docMk/>
            <pc:sldMk cId="940950166" sldId="263"/>
            <ac:inkMk id="10" creationId="{21C248DA-AB47-48C2-A99B-8771450EC4B9}"/>
          </ac:inkMkLst>
        </pc:inkChg>
        <pc:inkChg chg="add del">
          <ac:chgData name="Zander Reid" userId="c0c1f2e7-29bf-40c5-915c-728f5551a641" providerId="ADAL" clId="{A28EB6BE-C668-43A0-92EC-BA04577098B6}" dt="2020-03-05T22:23:19.840" v="223"/>
          <ac:inkMkLst>
            <pc:docMk/>
            <pc:sldMk cId="940950166" sldId="263"/>
            <ac:inkMk id="11" creationId="{5D6B145B-2E61-4BF6-82D5-AD6D21FBC5E4}"/>
          </ac:inkMkLst>
        </pc:inkChg>
        <pc:inkChg chg="add del">
          <ac:chgData name="Zander Reid" userId="c0c1f2e7-29bf-40c5-915c-728f5551a641" providerId="ADAL" clId="{A28EB6BE-C668-43A0-92EC-BA04577098B6}" dt="2020-03-05T22:23:19.840" v="223"/>
          <ac:inkMkLst>
            <pc:docMk/>
            <pc:sldMk cId="940950166" sldId="263"/>
            <ac:inkMk id="12" creationId="{D1FB123B-101B-4C7F-A086-004DCE2728DC}"/>
          </ac:inkMkLst>
        </pc:inkChg>
        <pc:inkChg chg="add del">
          <ac:chgData name="Zander Reid" userId="c0c1f2e7-29bf-40c5-915c-728f5551a641" providerId="ADAL" clId="{A28EB6BE-C668-43A0-92EC-BA04577098B6}" dt="2020-03-05T22:23:19.840" v="223"/>
          <ac:inkMkLst>
            <pc:docMk/>
            <pc:sldMk cId="940950166" sldId="263"/>
            <ac:inkMk id="13" creationId="{6F6DD921-3407-4311-B12D-14846FCBC235}"/>
          </ac:inkMkLst>
        </pc:inkChg>
        <pc:inkChg chg="add">
          <ac:chgData name="Zander Reid" userId="c0c1f2e7-29bf-40c5-915c-728f5551a641" providerId="ADAL" clId="{A28EB6BE-C668-43A0-92EC-BA04577098B6}" dt="2020-03-05T22:23:18.894" v="222" actId="9405"/>
          <ac:inkMkLst>
            <pc:docMk/>
            <pc:sldMk cId="940950166" sldId="263"/>
            <ac:inkMk id="14" creationId="{DA332882-3730-4ECE-A0CB-637620F895E5}"/>
          </ac:inkMkLst>
        </pc:inkChg>
        <pc:inkChg chg="add">
          <ac:chgData name="Zander Reid" userId="c0c1f2e7-29bf-40c5-915c-728f5551a641" providerId="ADAL" clId="{A28EB6BE-C668-43A0-92EC-BA04577098B6}" dt="2020-03-05T22:23:19.840" v="223"/>
          <ac:inkMkLst>
            <pc:docMk/>
            <pc:sldMk cId="940950166" sldId="263"/>
            <ac:inkMk id="15" creationId="{8189D5EC-F7B5-4C46-BBD0-DF51F08049EE}"/>
          </ac:inkMkLst>
        </pc:inkChg>
        <pc:inkChg chg="add">
          <ac:chgData name="Zander Reid" userId="c0c1f2e7-29bf-40c5-915c-728f5551a641" providerId="ADAL" clId="{A28EB6BE-C668-43A0-92EC-BA04577098B6}" dt="2020-03-05T22:23:20.048" v="224" actId="9405"/>
          <ac:inkMkLst>
            <pc:docMk/>
            <pc:sldMk cId="940950166" sldId="263"/>
            <ac:inkMk id="16" creationId="{D6456E87-E5BA-4BB7-BCF4-D75E10071CCD}"/>
          </ac:inkMkLst>
        </pc:inkChg>
        <pc:inkChg chg="add del">
          <ac:chgData name="Zander Reid" userId="c0c1f2e7-29bf-40c5-915c-728f5551a641" providerId="ADAL" clId="{A28EB6BE-C668-43A0-92EC-BA04577098B6}" dt="2020-03-05T22:23:23.743" v="227"/>
          <ac:inkMkLst>
            <pc:docMk/>
            <pc:sldMk cId="940950166" sldId="263"/>
            <ac:inkMk id="17" creationId="{63A15ADA-B82A-4622-9C46-0A6BB6900EF5}"/>
          </ac:inkMkLst>
        </pc:inkChg>
        <pc:inkChg chg="add del">
          <ac:chgData name="Zander Reid" userId="c0c1f2e7-29bf-40c5-915c-728f5551a641" providerId="ADAL" clId="{A28EB6BE-C668-43A0-92EC-BA04577098B6}" dt="2020-03-05T22:23:23.743" v="227"/>
          <ac:inkMkLst>
            <pc:docMk/>
            <pc:sldMk cId="940950166" sldId="263"/>
            <ac:inkMk id="18" creationId="{1EEA955E-B071-4C8D-A210-603C52A89CF2}"/>
          </ac:inkMkLst>
        </pc:inkChg>
        <pc:inkChg chg="add">
          <ac:chgData name="Zander Reid" userId="c0c1f2e7-29bf-40c5-915c-728f5551a641" providerId="ADAL" clId="{A28EB6BE-C668-43A0-92EC-BA04577098B6}" dt="2020-03-05T22:23:23.743" v="227"/>
          <ac:inkMkLst>
            <pc:docMk/>
            <pc:sldMk cId="940950166" sldId="263"/>
            <ac:inkMk id="19" creationId="{76CB48C5-A3CC-4637-AECA-00E5074B9B41}"/>
          </ac:inkMkLst>
        </pc:inkChg>
      </pc:sldChg>
      <pc:sldChg chg="addSp delSp modSp add del setBg">
        <pc:chgData name="Zander Reid" userId="c0c1f2e7-29bf-40c5-915c-728f5551a641" providerId="ADAL" clId="{A28EB6BE-C668-43A0-92EC-BA04577098B6}" dt="2020-03-05T22:14:16.858" v="105" actId="2696"/>
        <pc:sldMkLst>
          <pc:docMk/>
          <pc:sldMk cId="1963971338" sldId="263"/>
        </pc:sldMkLst>
        <pc:spChg chg="del">
          <ac:chgData name="Zander Reid" userId="c0c1f2e7-29bf-40c5-915c-728f5551a641" providerId="ADAL" clId="{A28EB6BE-C668-43A0-92EC-BA04577098B6}" dt="2020-03-04T21:36:23.823" v="39" actId="478"/>
          <ac:spMkLst>
            <pc:docMk/>
            <pc:sldMk cId="1963971338" sldId="263"/>
            <ac:spMk id="2" creationId="{67AC1B19-4B2A-4AD7-9F85-799342CD33BF}"/>
          </ac:spMkLst>
        </pc:spChg>
        <pc:spChg chg="del">
          <ac:chgData name="Zander Reid" userId="c0c1f2e7-29bf-40c5-915c-728f5551a641" providerId="ADAL" clId="{A28EB6BE-C668-43A0-92EC-BA04577098B6}" dt="2020-03-04T21:36:25.455" v="40" actId="478"/>
          <ac:spMkLst>
            <pc:docMk/>
            <pc:sldMk cId="1963971338" sldId="263"/>
            <ac:spMk id="3" creationId="{93ADD9FE-9C1A-481E-8307-4FA34AFEACC8}"/>
          </ac:spMkLst>
        </pc:spChg>
        <pc:picChg chg="add mod">
          <ac:chgData name="Zander Reid" userId="c0c1f2e7-29bf-40c5-915c-728f5551a641" providerId="ADAL" clId="{A28EB6BE-C668-43A0-92EC-BA04577098B6}" dt="2020-03-04T21:37:59.124" v="51" actId="14100"/>
          <ac:picMkLst>
            <pc:docMk/>
            <pc:sldMk cId="1963971338" sldId="263"/>
            <ac:picMk id="4" creationId="{0019CDCE-8C68-4CAE-9349-0BFFF31F0D34}"/>
          </ac:picMkLst>
        </pc:picChg>
        <pc:picChg chg="add mod">
          <ac:chgData name="Zander Reid" userId="c0c1f2e7-29bf-40c5-915c-728f5551a641" providerId="ADAL" clId="{A28EB6BE-C668-43A0-92EC-BA04577098B6}" dt="2020-03-04T21:38:09.339" v="54" actId="1076"/>
          <ac:picMkLst>
            <pc:docMk/>
            <pc:sldMk cId="1963971338" sldId="263"/>
            <ac:picMk id="5" creationId="{C2DC075D-B5A8-439A-8533-199C3269B941}"/>
          </ac:picMkLst>
        </pc:picChg>
        <pc:picChg chg="add mod">
          <ac:chgData name="Zander Reid" userId="c0c1f2e7-29bf-40c5-915c-728f5551a641" providerId="ADAL" clId="{A28EB6BE-C668-43A0-92EC-BA04577098B6}" dt="2020-03-04T21:41:53.576" v="59" actId="1076"/>
          <ac:picMkLst>
            <pc:docMk/>
            <pc:sldMk cId="1963971338" sldId="263"/>
            <ac:picMk id="6" creationId="{8FFDD377-C53D-4FD8-894E-DA7748EB8542}"/>
          </ac:picMkLst>
        </pc:picChg>
        <pc:inkChg chg="add del">
          <ac:chgData name="Zander Reid" userId="c0c1f2e7-29bf-40c5-915c-728f5551a641" providerId="ADAL" clId="{A28EB6BE-C668-43A0-92EC-BA04577098B6}" dt="2020-03-04T21:42:18.864" v="62"/>
          <ac:inkMkLst>
            <pc:docMk/>
            <pc:sldMk cId="1963971338" sldId="263"/>
            <ac:inkMk id="7" creationId="{7B40C909-A00F-4675-A2AD-75EEDC022CC2}"/>
          </ac:inkMkLst>
        </pc:inkChg>
        <pc:inkChg chg="add del">
          <ac:chgData name="Zander Reid" userId="c0c1f2e7-29bf-40c5-915c-728f5551a641" providerId="ADAL" clId="{A28EB6BE-C668-43A0-92EC-BA04577098B6}" dt="2020-03-04T21:42:18.864" v="62"/>
          <ac:inkMkLst>
            <pc:docMk/>
            <pc:sldMk cId="1963971338" sldId="263"/>
            <ac:inkMk id="8" creationId="{4C6E827B-DCE3-4EC1-A3F5-870229B7AC25}"/>
          </ac:inkMkLst>
        </pc:inkChg>
        <pc:inkChg chg="add del">
          <ac:chgData name="Zander Reid" userId="c0c1f2e7-29bf-40c5-915c-728f5551a641" providerId="ADAL" clId="{A28EB6BE-C668-43A0-92EC-BA04577098B6}" dt="2020-03-04T21:42:19.883" v="64"/>
          <ac:inkMkLst>
            <pc:docMk/>
            <pc:sldMk cId="1963971338" sldId="263"/>
            <ac:inkMk id="9" creationId="{245079A0-6945-463E-B2D8-456C6580880A}"/>
          </ac:inkMkLst>
        </pc:inkChg>
        <pc:inkChg chg="add del">
          <ac:chgData name="Zander Reid" userId="c0c1f2e7-29bf-40c5-915c-728f5551a641" providerId="ADAL" clId="{A28EB6BE-C668-43A0-92EC-BA04577098B6}" dt="2020-03-04T21:42:19.883" v="64"/>
          <ac:inkMkLst>
            <pc:docMk/>
            <pc:sldMk cId="1963971338" sldId="263"/>
            <ac:inkMk id="10" creationId="{F32D42AD-214B-4448-A8ED-C327A6BD30B0}"/>
          </ac:inkMkLst>
        </pc:inkChg>
        <pc:inkChg chg="add del">
          <ac:chgData name="Zander Reid" userId="c0c1f2e7-29bf-40c5-915c-728f5551a641" providerId="ADAL" clId="{A28EB6BE-C668-43A0-92EC-BA04577098B6}" dt="2020-03-04T21:42:21.839" v="65"/>
          <ac:inkMkLst>
            <pc:docMk/>
            <pc:sldMk cId="1963971338" sldId="263"/>
            <ac:inkMk id="11" creationId="{188F5723-F49D-4A16-ABA1-F0B3AA46EA96}"/>
          </ac:inkMkLst>
        </pc:inkChg>
        <pc:inkChg chg="add del">
          <ac:chgData name="Zander Reid" userId="c0c1f2e7-29bf-40c5-915c-728f5551a641" providerId="ADAL" clId="{A28EB6BE-C668-43A0-92EC-BA04577098B6}" dt="2020-03-04T21:42:26.036" v="68"/>
          <ac:inkMkLst>
            <pc:docMk/>
            <pc:sldMk cId="1963971338" sldId="263"/>
            <ac:inkMk id="12" creationId="{3C99F564-D48B-4389-93DB-D23036841AE9}"/>
          </ac:inkMkLst>
        </pc:inkChg>
        <pc:inkChg chg="add del">
          <ac:chgData name="Zander Reid" userId="c0c1f2e7-29bf-40c5-915c-728f5551a641" providerId="ADAL" clId="{A28EB6BE-C668-43A0-92EC-BA04577098B6}" dt="2020-03-04T21:42:26.036" v="68"/>
          <ac:inkMkLst>
            <pc:docMk/>
            <pc:sldMk cId="1963971338" sldId="263"/>
            <ac:inkMk id="13" creationId="{B24A31B0-3C06-4CE2-B96D-3587263B7105}"/>
          </ac:inkMkLst>
        </pc:inkChg>
        <pc:inkChg chg="add del">
          <ac:chgData name="Zander Reid" userId="c0c1f2e7-29bf-40c5-915c-728f5551a641" providerId="ADAL" clId="{A28EB6BE-C668-43A0-92EC-BA04577098B6}" dt="2020-03-04T21:42:49.872" v="75"/>
          <ac:inkMkLst>
            <pc:docMk/>
            <pc:sldMk cId="1963971338" sldId="263"/>
            <ac:inkMk id="14" creationId="{3F6D88DE-28F5-4FE9-A915-330363EA66CF}"/>
          </ac:inkMkLst>
        </pc:inkChg>
        <pc:inkChg chg="add del">
          <ac:chgData name="Zander Reid" userId="c0c1f2e7-29bf-40c5-915c-728f5551a641" providerId="ADAL" clId="{A28EB6BE-C668-43A0-92EC-BA04577098B6}" dt="2020-03-04T21:42:45.078" v="71"/>
          <ac:inkMkLst>
            <pc:docMk/>
            <pc:sldMk cId="1963971338" sldId="263"/>
            <ac:inkMk id="15" creationId="{548028DC-2A46-44D4-B8D2-03C34A723FB5}"/>
          </ac:inkMkLst>
        </pc:inkChg>
        <pc:inkChg chg="add del">
          <ac:chgData name="Zander Reid" userId="c0c1f2e7-29bf-40c5-915c-728f5551a641" providerId="ADAL" clId="{A28EB6BE-C668-43A0-92EC-BA04577098B6}" dt="2020-03-04T21:42:45.078" v="71"/>
          <ac:inkMkLst>
            <pc:docMk/>
            <pc:sldMk cId="1963971338" sldId="263"/>
            <ac:inkMk id="16" creationId="{144870C2-A1E9-4159-B576-8795089194AA}"/>
          </ac:inkMkLst>
        </pc:inkChg>
        <pc:inkChg chg="add">
          <ac:chgData name="Zander Reid" userId="c0c1f2e7-29bf-40c5-915c-728f5551a641" providerId="ADAL" clId="{A28EB6BE-C668-43A0-92EC-BA04577098B6}" dt="2020-03-04T21:42:45.078" v="71"/>
          <ac:inkMkLst>
            <pc:docMk/>
            <pc:sldMk cId="1963971338" sldId="263"/>
            <ac:inkMk id="17" creationId="{30D66E1C-7647-4C17-AA48-2F6AB15F9B03}"/>
          </ac:inkMkLst>
        </pc:inkChg>
        <pc:inkChg chg="add del">
          <ac:chgData name="Zander Reid" userId="c0c1f2e7-29bf-40c5-915c-728f5551a641" providerId="ADAL" clId="{A28EB6BE-C668-43A0-92EC-BA04577098B6}" dt="2020-03-04T21:42:48.092" v="74"/>
          <ac:inkMkLst>
            <pc:docMk/>
            <pc:sldMk cId="1963971338" sldId="263"/>
            <ac:inkMk id="18" creationId="{89F18FE9-42F2-4906-9BF8-16913B5818F4}"/>
          </ac:inkMkLst>
        </pc:inkChg>
        <pc:inkChg chg="add del">
          <ac:chgData name="Zander Reid" userId="c0c1f2e7-29bf-40c5-915c-728f5551a641" providerId="ADAL" clId="{A28EB6BE-C668-43A0-92EC-BA04577098B6}" dt="2020-03-04T21:42:48.092" v="74"/>
          <ac:inkMkLst>
            <pc:docMk/>
            <pc:sldMk cId="1963971338" sldId="263"/>
            <ac:inkMk id="19" creationId="{FCF3507D-4FC9-4791-9325-6365792675F5}"/>
          </ac:inkMkLst>
        </pc:inkChg>
        <pc:inkChg chg="add">
          <ac:chgData name="Zander Reid" userId="c0c1f2e7-29bf-40c5-915c-728f5551a641" providerId="ADAL" clId="{A28EB6BE-C668-43A0-92EC-BA04577098B6}" dt="2020-03-04T21:42:48.092" v="74"/>
          <ac:inkMkLst>
            <pc:docMk/>
            <pc:sldMk cId="1963971338" sldId="263"/>
            <ac:inkMk id="20" creationId="{31291CB8-488E-40D9-B661-7B61818A8BE5}"/>
          </ac:inkMkLst>
        </pc:inkChg>
        <pc:inkChg chg="add del">
          <ac:chgData name="Zander Reid" userId="c0c1f2e7-29bf-40c5-915c-728f5551a641" providerId="ADAL" clId="{A28EB6BE-C668-43A0-92EC-BA04577098B6}" dt="2020-03-04T21:42:52.731" v="78"/>
          <ac:inkMkLst>
            <pc:docMk/>
            <pc:sldMk cId="1963971338" sldId="263"/>
            <ac:inkMk id="21" creationId="{A7317483-A8CA-4F94-AE8F-004F2421129D}"/>
          </ac:inkMkLst>
        </pc:inkChg>
        <pc:inkChg chg="add del">
          <ac:chgData name="Zander Reid" userId="c0c1f2e7-29bf-40c5-915c-728f5551a641" providerId="ADAL" clId="{A28EB6BE-C668-43A0-92EC-BA04577098B6}" dt="2020-03-04T21:42:52.731" v="78"/>
          <ac:inkMkLst>
            <pc:docMk/>
            <pc:sldMk cId="1963971338" sldId="263"/>
            <ac:inkMk id="22" creationId="{95F130BD-8238-43FB-9764-B594A5BEBBA4}"/>
          </ac:inkMkLst>
        </pc:inkChg>
        <pc:inkChg chg="add">
          <ac:chgData name="Zander Reid" userId="c0c1f2e7-29bf-40c5-915c-728f5551a641" providerId="ADAL" clId="{A28EB6BE-C668-43A0-92EC-BA04577098B6}" dt="2020-03-04T21:42:52.731" v="78"/>
          <ac:inkMkLst>
            <pc:docMk/>
            <pc:sldMk cId="1963971338" sldId="263"/>
            <ac:inkMk id="23" creationId="{C2A18CB0-2703-4CC7-9C6D-1ED59E1BA50F}"/>
          </ac:inkMkLst>
        </pc:inkChg>
      </pc:sldChg>
      <pc:sldChg chg="add del">
        <pc:chgData name="Zander Reid" userId="c0c1f2e7-29bf-40c5-915c-728f5551a641" providerId="ADAL" clId="{A28EB6BE-C668-43A0-92EC-BA04577098B6}" dt="2020-03-04T21:36:15.486" v="36"/>
        <pc:sldMkLst>
          <pc:docMk/>
          <pc:sldMk cId="2899039661" sldId="263"/>
        </pc:sldMkLst>
      </pc:sldChg>
      <pc:sldChg chg="addSp delSp modSp add del">
        <pc:chgData name="Zander Reid" userId="c0c1f2e7-29bf-40c5-915c-728f5551a641" providerId="ADAL" clId="{A28EB6BE-C668-43A0-92EC-BA04577098B6}" dt="2020-03-05T22:14:14.382" v="104" actId="2696"/>
        <pc:sldMkLst>
          <pc:docMk/>
          <pc:sldMk cId="2612633239" sldId="264"/>
        </pc:sldMkLst>
        <pc:spChg chg="del">
          <ac:chgData name="Zander Reid" userId="c0c1f2e7-29bf-40c5-915c-728f5551a641" providerId="ADAL" clId="{A28EB6BE-C668-43A0-92EC-BA04577098B6}" dt="2020-03-04T21:45:28.046" v="81" actId="478"/>
          <ac:spMkLst>
            <pc:docMk/>
            <pc:sldMk cId="2612633239" sldId="264"/>
            <ac:spMk id="2" creationId="{E3F2CC40-DD9B-4439-A2E3-A0A13078303F}"/>
          </ac:spMkLst>
        </pc:spChg>
        <pc:spChg chg="del">
          <ac:chgData name="Zander Reid" userId="c0c1f2e7-29bf-40c5-915c-728f5551a641" providerId="ADAL" clId="{A28EB6BE-C668-43A0-92EC-BA04577098B6}" dt="2020-03-04T21:45:26.093" v="80" actId="478"/>
          <ac:spMkLst>
            <pc:docMk/>
            <pc:sldMk cId="2612633239" sldId="264"/>
            <ac:spMk id="3" creationId="{7721052D-1105-4C24-94AC-8115AEBD6C51}"/>
          </ac:spMkLst>
        </pc:spChg>
        <pc:picChg chg="add mod">
          <ac:chgData name="Zander Reid" userId="c0c1f2e7-29bf-40c5-915c-728f5551a641" providerId="ADAL" clId="{A28EB6BE-C668-43A0-92EC-BA04577098B6}" dt="2020-03-05T22:10:35.493" v="92" actId="14100"/>
          <ac:picMkLst>
            <pc:docMk/>
            <pc:sldMk cId="2612633239" sldId="264"/>
            <ac:picMk id="4" creationId="{AE90AE4B-3656-4628-8828-22769F877486}"/>
          </ac:picMkLst>
        </pc:picChg>
        <pc:picChg chg="add mod">
          <ac:chgData name="Zander Reid" userId="c0c1f2e7-29bf-40c5-915c-728f5551a641" providerId="ADAL" clId="{A28EB6BE-C668-43A0-92EC-BA04577098B6}" dt="2020-03-05T22:10:40.250" v="93" actId="1076"/>
          <ac:picMkLst>
            <pc:docMk/>
            <pc:sldMk cId="2612633239" sldId="264"/>
            <ac:picMk id="5" creationId="{2055D524-4603-46C2-9B59-965771B5C669}"/>
          </ac:picMkLst>
        </pc:picChg>
        <pc:inkChg chg="add del">
          <ac:chgData name="Zander Reid" userId="c0c1f2e7-29bf-40c5-915c-728f5551a641" providerId="ADAL" clId="{A28EB6BE-C668-43A0-92EC-BA04577098B6}" dt="2020-03-05T22:11:15.953" v="97"/>
          <ac:inkMkLst>
            <pc:docMk/>
            <pc:sldMk cId="2612633239" sldId="264"/>
            <ac:inkMk id="6" creationId="{137A873C-E461-4BED-8C99-91AFFC0B3EB1}"/>
          </ac:inkMkLst>
        </pc:inkChg>
        <pc:inkChg chg="add del">
          <ac:chgData name="Zander Reid" userId="c0c1f2e7-29bf-40c5-915c-728f5551a641" providerId="ADAL" clId="{A28EB6BE-C668-43A0-92EC-BA04577098B6}" dt="2020-03-05T22:11:19.353" v="99" actId="478"/>
          <ac:inkMkLst>
            <pc:docMk/>
            <pc:sldMk cId="2612633239" sldId="264"/>
            <ac:inkMk id="7" creationId="{A78F35E0-086B-46BB-A835-072AA2A516EF}"/>
          </ac:inkMkLst>
        </pc:inkChg>
        <pc:inkChg chg="add del">
          <ac:chgData name="Zander Reid" userId="c0c1f2e7-29bf-40c5-915c-728f5551a641" providerId="ADAL" clId="{A28EB6BE-C668-43A0-92EC-BA04577098B6}" dt="2020-03-05T22:11:16.323" v="98" actId="9405"/>
          <ac:inkMkLst>
            <pc:docMk/>
            <pc:sldMk cId="2612633239" sldId="264"/>
            <ac:inkMk id="8" creationId="{72ECD408-0229-4B2E-B561-B5C78861EA34}"/>
          </ac:inkMkLst>
        </pc:inkChg>
        <pc:inkChg chg="add">
          <ac:chgData name="Zander Reid" userId="c0c1f2e7-29bf-40c5-915c-728f5551a641" providerId="ADAL" clId="{A28EB6BE-C668-43A0-92EC-BA04577098B6}" dt="2020-03-05T22:11:15.953" v="97"/>
          <ac:inkMkLst>
            <pc:docMk/>
            <pc:sldMk cId="2612633239" sldId="264"/>
            <ac:inkMk id="9" creationId="{B241F44F-A7A2-4296-92F2-1BB1703B3D0A}"/>
          </ac:inkMkLst>
        </pc:inkChg>
        <pc:inkChg chg="add">
          <ac:chgData name="Zander Reid" userId="c0c1f2e7-29bf-40c5-915c-728f5551a641" providerId="ADAL" clId="{A28EB6BE-C668-43A0-92EC-BA04577098B6}" dt="2020-03-05T22:11:21.470" v="100" actId="9405"/>
          <ac:inkMkLst>
            <pc:docMk/>
            <pc:sldMk cId="2612633239" sldId="264"/>
            <ac:inkMk id="10" creationId="{EE934CFB-6A19-463C-8B96-ED2AE7F75040}"/>
          </ac:inkMkLst>
        </pc:inkChg>
        <pc:inkChg chg="add del">
          <ac:chgData name="Zander Reid" userId="c0c1f2e7-29bf-40c5-915c-728f5551a641" providerId="ADAL" clId="{A28EB6BE-C668-43A0-92EC-BA04577098B6}" dt="2020-03-05T22:11:24.446" v="103"/>
          <ac:inkMkLst>
            <pc:docMk/>
            <pc:sldMk cId="2612633239" sldId="264"/>
            <ac:inkMk id="11" creationId="{AC6C2816-D96E-4D59-A525-086E8077A4C0}"/>
          </ac:inkMkLst>
        </pc:inkChg>
        <pc:inkChg chg="add del">
          <ac:chgData name="Zander Reid" userId="c0c1f2e7-29bf-40c5-915c-728f5551a641" providerId="ADAL" clId="{A28EB6BE-C668-43A0-92EC-BA04577098B6}" dt="2020-03-05T22:11:24.446" v="103"/>
          <ac:inkMkLst>
            <pc:docMk/>
            <pc:sldMk cId="2612633239" sldId="264"/>
            <ac:inkMk id="12" creationId="{A277C543-E4E6-4D8B-B4B7-543835228E07}"/>
          </ac:inkMkLst>
        </pc:inkChg>
        <pc:inkChg chg="add">
          <ac:chgData name="Zander Reid" userId="c0c1f2e7-29bf-40c5-915c-728f5551a641" providerId="ADAL" clId="{A28EB6BE-C668-43A0-92EC-BA04577098B6}" dt="2020-03-05T22:11:24.446" v="103"/>
          <ac:inkMkLst>
            <pc:docMk/>
            <pc:sldMk cId="2612633239" sldId="264"/>
            <ac:inkMk id="13" creationId="{D902B5AC-C5AA-4A72-ABC4-94E51414F592}"/>
          </ac:inkMkLst>
        </pc:inkChg>
      </pc:sldChg>
      <pc:sldMasterChg chg="setBg modSldLayout">
        <pc:chgData name="Zander Reid" userId="c0c1f2e7-29bf-40c5-915c-728f5551a641" providerId="ADAL" clId="{A28EB6BE-C668-43A0-92EC-BA04577098B6}" dt="2020-03-01T23:37:57.060" v="26"/>
        <pc:sldMasterMkLst>
          <pc:docMk/>
          <pc:sldMasterMk cId="934726959" sldId="2147483648"/>
        </pc:sldMasterMkLst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2364036460" sldId="2147483649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846134010" sldId="2147483650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3802093969" sldId="2147483651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387828667" sldId="2147483652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894712431" sldId="2147483653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1841766266" sldId="2147483654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100538406" sldId="2147483655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4064190302" sldId="2147483656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666739735" sldId="2147483657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3637673249" sldId="2147483658"/>
          </pc:sldLayoutMkLst>
        </pc:sldLayoutChg>
        <pc:sldLayoutChg chg="setBg">
          <pc:chgData name="Zander Reid" userId="c0c1f2e7-29bf-40c5-915c-728f5551a641" providerId="ADAL" clId="{A28EB6BE-C668-43A0-92EC-BA04577098B6}" dt="2020-03-01T23:37:57.060" v="26"/>
          <pc:sldLayoutMkLst>
            <pc:docMk/>
            <pc:sldMasterMk cId="934726959" sldId="2147483648"/>
            <pc:sldLayoutMk cId="3362530841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22:23:1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 1376 0 0,'0'0'2074'0'0,"-4"1"16716"0"0,3-1-17052 0 0,0 1-5331 0 0,1-1 4111 0 0,0 0-7 0 0,2 73 3188 0 0,1 3-3541 0 0,-2 22 30 0 0,0 58 104 0 0,-19 135 444 0 0,15-239-238 0 0,3 19-498 0 0,-2 25 670 0 0,-3 54-62 0 0,4-110-560 0 0,1-27-21 0 0,0 0-1 0 0,-1 1 1 0 0,-1 1-27 0 0,-21 99 280 0 0,23-113-279 0 0,0 1 0 0 0,-1-1-1 0 0,1 0 1 0 0,-1 0 0 0 0,1 1 0 0 0,-1-1-1 0 0,0 0 1 0 0,0 0 0 0 0,1 0 0 0 0,-1 0 0 0 0,0 0-1 0 0,0 0 1 0 0,0 0 0 0 0,0 0-1 0 0,0-1 10 0 0,1 0-159 0 0,-13-8-1469 0 0,8-4-2169 0 0,3 5-4711 0 0</inkml:trace>
  <inkml:trace contextRef="#ctx0" brushRef="#br0" timeOffset="548.216">86 1354 11056 0 0,'-5'5'-148'0'0,"-2"3"7531"0"0,7-7-7124 0 0,0-1 0 0 0,0 0 0 0 0,0 0 0 0 0,0 1 0 0 0,0-1 0 0 0,0 0 0 0 0,0 0-1 0 0,0 1 1 0 0,-1-1 0 0 0,1 0 0 0 0,0 0 0 0 0,0 1 0 0 0,0-1 0 0 0,0 0 0 0 0,0 1 0 0 0,1-1 0 0 0,-1 0 0 0 0,0 0 0 0 0,0 1 0 0 0,0-1 0 0 0,0 0 0 0 0,0 0 0 0 0,0 1 0 0 0,0-1 0 0 0,0 0 0 0 0,1 0-1 0 0,-1 1 1 0 0,0-1-259 0 0,7 3-382 0 0,7 0 565 0 0,1-2 0 0 0,0 0 0 0 0,0 0 0 0 0,-1-2 0 0 0,1 0 1 0 0,0 0-1 0 0,6-3-183 0 0,21-1 726 0 0,126-16-60 0 0,-64 6-309 0 0,51-3-1268 0 0,-135 13-607 0 0,-7 0-5176 0 0,-3 1-1509 0 0</inkml:trace>
  <inkml:trace contextRef="#ctx0" brushRef="#br0" timeOffset="1118.424">267 7 10592 0 0,'0'0'818'0'0,"0"0"-298"0"0,0 0 728 0 0,-3 0 3340 0 0,-5 1-2207 0 0,4 1-1923 0 0,-1 1 0 0 0,1 0 0 0 0,1 0 0 0 0,-1 0 0 0 0,0 1-1 0 0,1-1 1 0 0,0 1 0 0 0,0 0 0 0 0,-1 1-458 0 0,-24 42 1362 0 0,9-14-603 0 0,-56 98 66 0 0,13-23-1162 0 0,32-54-2587 0 0,25-45 1554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22:23:1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36 395 14048 0 0,'-6'10'1720'0'0,"6"-10"-729"0"0,0 0 329 0 0,0 0 66 0 0,0 0-96 0 0,-7-12 793 0 0,6 9-1963 0 0,0-1 1 0 0,0 1-1 0 0,0-1 0 0 0,0 1 0 0 0,1-1 1 0 0,-1 1-1 0 0,1-1 0 0 0,0 0 0 0 0,0 1 1 0 0,0-1-1 0 0,1 0 0 0 0,-1 1 0 0 0,1-1 1 0 0,0 1-1 0 0,0-1 0 0 0,1 0-120 0 0,3-11 194 0 0,0 1 0 0 0,1 0-1 0 0,3-3-193 0 0,-3 7 49 0 0,0 0-1 0 0,1 0 0 0 0,1 0 0 0 0,-1 1 1 0 0,7-6-49 0 0,47-41 285 0 0,-38 36-252 0 0,12-10-33 0 0,1 2 0 0 0,34-20 0 0 0,-64 44-13 0 0,0 1 0 0 0,1 0 1 0 0,-1 0-1 0 0,1 0 0 0 0,0 1 0 0 0,0 0 0 0 0,-1 0 0 0 0,1 1 0 0 0,6-1 13 0 0,-10 2-2 0 0,-1 0 0 0 0,0 0-1 0 0,0 0 1 0 0,0 0 0 0 0,0 0-1 0 0,0 1 1 0 0,0-1 0 0 0,0 0-1 0 0,0 1 1 0 0,0 0 0 0 0,-1-1-1 0 0,1 1 1 0 0,0 0 0 0 0,0 0-1 0 0,0 0 1 0 0,-1 0 0 0 0,1 1-1 0 0,0-1 1 0 0,-1 0 0 0 0,1 1-1 0 0,-1-1 1 0 0,0 1 0 0 0,1-1-1 0 0,-1 1 1 0 0,0 0 0 0 0,0 0-1 0 0,0-1 1 0 0,0 1 0 0 0,0 0-1 0 0,-1 0 1 0 0,1 0 0 0 0,-1 0-1 0 0,1 0 1 0 0,-1 0 0 0 0,1 0-1 0 0,-1 0 3 0 0,2 15 312 0 0,0 0 0 0 0,-1 0-1 0 0,-1-1 1 0 0,-1 1 0 0 0,-2 13-312 0 0,-5 24 572 0 0,-4 5-572 0 0,8-39 74 0 0,-14 49 156 0 0,-3 0-1 0 0,-2-2 0 0 0,-19 34-229 0 0,21-53 141 0 0,-3 0 0 0 0,-1-2 0 0 0,-3 0 0 0 0,-1-2 0 0 0,-3-2 0 0 0,-1 0 0 0 0,-5 1-141 0 0,11-12-331 0 0,16-17 176 0 0,0-1 1 0 0,-8 6 154 0 0,-1 0-75 0 0,19-18 17 0 0,20-15-129 0 0,-13 11 147 0 0,0 1 0 0 0,0-1 1 0 0,0 1-1 0 0,0 0 0 0 0,0 1 0 0 0,1-1 0 0 0,-1 1 1 0 0,0 1-1 0 0,1-1 0 0 0,4 1 40 0 0,9-1-290 0 0,24-4 615 0 0,1 3 1 0 0,0 2-1 0 0,-1 2 0 0 0,1 1 1 0 0,-1 3-1 0 0,25 6-325 0 0,-51-8 151 0 0,0 2 0 0 0,6 2-151 0 0,-19-6 44 0 0,0 0 0 0 0,1 1 1 0 0,-1-1-1 0 0,0 1 0 0 0,-1 0 0 0 0,1 1 0 0 0,0-1 0 0 0,-1 1 0 0 0,3 2-44 0 0,4 6 263 0 0,-9-10-208 0 0,1 1 0 0 0,0-1 0 0 0,-1 1-1 0 0,0 0 1 0 0,0 0 0 0 0,0 0 0 0 0,0 0 0 0 0,0 0 0 0 0,0 0 0 0 0,-1 0-1 0 0,1 2-54 0 0,-2-5-32 0 0,0 1-1 0 0,0-1 0 0 0,1 1 0 0 0,-1-1 0 0 0,0 0 1 0 0,0 1-1 0 0,0-1 0 0 0,0 1 0 0 0,0-1 0 0 0,0 1 1 0 0,0-1-1 0 0,0 1 0 0 0,0-1 0 0 0,-1 0 1 0 0,1 1-1 0 0,0-1 0 0 0,0 1 0 0 0,0-1 0 0 0,0 1 1 0 0,-1-1-1 0 0,1 0 0 0 0,0 1 0 0 0,0-1 0 0 0,-1 0 1 0 0,1 1-1 0 0,0-1 0 0 0,-1 0 0 0 0,1 1 0 0 0,0-1 1 0 0,-1 0-1 0 0,1 1 0 0 0,0-1 0 0 0,-1 0 1 0 0,1 0-1 0 0,-1 0 0 0 0,1 1 0 0 0,-1-1 0 0 0,1 0 1 0 0,0 0-1 0 0,-1 0 0 0 0,0 0 33 0 0,0 0-281 0 0,-1 0 0 0 0,1 1 0 0 0,0-1 0 0 0,-1 0 0 0 0,1-1 0 0 0,-1 1 1 0 0,1 0-1 0 0,-1 0 0 0 0,1 0 0 0 0,-1-1 0 0 0,0 0 281 0 0,-5-3-1531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22:23:1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10592 0 0,'-19'10'2072'0'0,"-13"2"9127"0"0,15-6-8472 0 0,15-5-2422 0 0,7-1 108 0 0,11-1 335 0 0,-12 0-613 0 0,114-9-226 0 0,-66 11 426 0 0,49 7-335 0 0,-72-4 191 0 0,0 1 0 0 0,-1 2 0 0 0,0 1 0 0 0,8 4-191 0 0,-32-11 58 0 0,0 1 0 0 0,1 0 0 0 0,-1 0 0 0 0,0 1 0 0 0,0-1 0 0 0,0 1 0 0 0,-1 0 0 0 0,1 0 0 0 0,-1 0 0 0 0,1 1 0 0 0,0 1-58 0 0,-2-3 38 0 0,-1 0 1 0 0,0 0-1 0 0,0 0 0 0 0,0-1 0 0 0,0 1 0 0 0,0 1 1 0 0,0-1-1 0 0,0 0 0 0 0,-1 0 0 0 0,1 0 0 0 0,-1 0 1 0 0,1 0-1 0 0,-1 1 0 0 0,0-1 0 0 0,0 0 1 0 0,0 0-1 0 0,0 0 0 0 0,-1 1 0 0 0,1-1 0 0 0,-1 0 1 0 0,1 0-1 0 0,-1 0 0 0 0,1 0 0 0 0,-1 0 0 0 0,-1 1-38 0 0,-5 12 152 0 0,-2 0 0 0 0,0-1-1 0 0,0 0 1 0 0,-2 0 0 0 0,1-1-1 0 0,-13 11-151 0 0,3-6 37 0 0,0 0-1 0 0,-1-1 0 0 0,-1-2 0 0 0,-1 1-36 0 0,-13 4-81 0 0,-28 12 81 0 0,38-20-34 0 0,0 1 1 0 0,1 1-1 0 0,1 1 0 0 0,-11 10 34 0 0,34-24-12 0 0,-1-1-1 0 0,1 1 1 0 0,0 0 0 0 0,0 0-1 0 0,0 0 1 0 0,0 0-1 0 0,0 0 1 0 0,0 1 0 0 0,1-1-1 0 0,-1 0 1 0 0,0 0 0 0 0,0 0-1 0 0,1 1 1 0 0,-1-1-1 0 0,1 0 1 0 0,-1 1 0 0 0,1-1-1 0 0,0 1 1 0 0,0-1 0 0 0,-1 0-1 0 0,1 1 1 0 0,0-1-1 0 0,0 2 13 0 0,1-2-12 0 0,-1 0 0 0 0,1 0-1 0 0,-1 1 1 0 0,1-1 0 0 0,0 0-1 0 0,0 0 1 0 0,-1 0 0 0 0,1 0-1 0 0,0 0 1 0 0,0-1 0 0 0,0 1-1 0 0,0 0 1 0 0,0 0 0 0 0,0 0-1 0 0,0-1 1 0 0,0 1 0 0 0,0-1-1 0 0,1 1 1 0 0,-1-1 0 0 0,0 1-1 0 0,0-1 1 0 0,1 0 0 0 0,-1 1-1 0 0,0-1 1 0 0,0 0 0 0 0,2 0 12 0 0,33 6-78 0 0,0 1 1 0 0,0 1 0 0 0,0 3-1 0 0,-1 0 1 0 0,19 11 77 0 0,-32-11 60 0 0,0 0 0 0 0,-1 2 0 0 0,20 14-60 0 0,-32-20 25 0 0,0 1 1 0 0,0 0-1 0 0,-1 0 1 0 0,0 1-1 0 0,-1-1 1 0 0,0 2-1 0 0,0-1 1 0 0,-1 1-1 0 0,3 6-25 0 0,-9-15 4 0 0,9 15 158 0 0,-2 1 0 0 0,0 0 0 0 0,3 14-162 0 0,-8-25 38 0 0,-1 0 0 0 0,0 0 1 0 0,-1 0-1 0 0,1 0 1 0 0,-1 1-1 0 0,0-1 1 0 0,-1 0-1 0 0,1 0 1 0 0,-1 1-1 0 0,-1-1 1 0 0,1 0-1 0 0,-3 5-38 0 0,0 0 42 0 0,0-1 0 0 0,-1 1 1 0 0,0-1-1 0 0,-1 0 0 0 0,0-1 0 0 0,-1 1 0 0 0,0-1 0 0 0,-7 7-42 0 0,4-6 16 0 0,-1-1-1 0 0,0 0 0 0 0,-1 0 0 0 0,0-1 0 0 0,0 0 0 0 0,-11 4-15 0 0,-109 51-405 0 0,108-53 236 0 0,-1-1 1 0 0,0-2 0 0 0,-1 0-1 0 0,-13 1 169 0 0,32-7-325 0 0,0 0 1 0 0,0-1-1 0 0,1 0 0 0 0,-1 0 0 0 0,0 0 0 0 0,-4-2 325 0 0,9 2-239 0 0,0 0 0 0 0,0-1 0 0 0,0 1 0 0 0,0-1 0 0 0,0 0 0 0 0,0 1 0 0 0,0-1 0 0 0,1 0 0 0 0,-1 0 0 0 0,0 0 0 0 0,0 0 0 0 0,1-1 0 0 0,-1 1 0 0 0,1 0 0 0 0,-1-1 0 0 0,1 1 0 0 0,0-1 0 0 0,-1 1 0 0 0,1-1 0 0 0,0 0 0 0 0,0 0 0 0 0,0 1 0 0 0,0-3 239 0 0,-2-9-2303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22:23:1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12408 0 0,'2'4'1125'0'0,"-2"-4"-1068"0"0,1 1 1 0 0,-1-1-1 0 0,0 1 0 0 0,0-1 1 0 0,1 1-1 0 0,-1 0 0 0 0,0-1 1 0 0,0 1-1 0 0,0-1 0 0 0,0 1 1 0 0,1-1-1 0 0,-1 1 1 0 0,0 0-1 0 0,0-1 0 0 0,0 1 1 0 0,0-1-1 0 0,-1 1 0 0 0,1 0 1 0 0,0 0-58 0 0,0 0 517 0 0,0 0 247 0 0,0-1-34 0 0,-2 14 1310 0 0,-16 54 2193 0 0,18-67-4225 0 0,-1 1-1 0 0,1-1 0 0 0,0 0 1 0 0,0 0-1 0 0,0 0 0 0 0,-1 0 1 0 0,1 1-1 0 0,0-1 0 0 0,1 0 1 0 0,-1 0-1 0 0,0 0 0 0 0,0 0 1 0 0,0 1-1 0 0,1-1 0 0 0,-1 0 1 0 0,0 0-1 0 0,1 0 0 0 0,-1 0 1 0 0,1 0-1 0 0,0 0 0 0 0,-1 0 1 0 0,1 0-1 0 0,0 0 0 0 0,-1 0 1 0 0,1 0-1 0 0,0 0 0 0 0,0-1 1 0 0,0 1-1 0 0,0 0 0 0 0,0 0 1 0 0,0-1-1 0 0,0 1 0 0 0,0-1 1 0 0,0 1-1 0 0,0-1 0 0 0,0 1 1 0 0,0-1-1 0 0,0 0 0 0 0,1 1 1 0 0,-1-1-8 0 0,1 0-10 0 0,1 0 0 0 0,-1 0 0 0 0,1 0 1 0 0,-1 0-1 0 0,0-1 0 0 0,1 1 0 0 0,-1-1 1 0 0,0 1-1 0 0,1-1 0 0 0,-1 0 0 0 0,0 0 1 0 0,0 0-1 0 0,0 0 0 0 0,1 0 0 0 0,-1 0 1 0 0,0-1-1 0 0,-1 1 0 0 0,1-1 0 0 0,1-1 10 0 0,1-1 78 0 0,0 0-1 0 0,-1 0 0 0 0,0 0 0 0 0,0-1 1 0 0,0 1-1 0 0,-1-1 0 0 0,1 0 0 0 0,-1 0 1 0 0,0 0-1 0 0,0 0 0 0 0,-1-1-77 0 0,0 5 44 0 0,-1-1 0 0 0,0 0 0 0 0,0 0 0 0 0,0 0 0 0 0,0 0 0 0 0,0 0 1 0 0,0 0-1 0 0,0 0 0 0 0,0 0 0 0 0,-1 0 0 0 0,1 0 0 0 0,-1 0 0 0 0,0 1 0 0 0,1-1 0 0 0,-1 0 0 0 0,0 0 0 0 0,0 1 0 0 0,0-1 0 0 0,0 0 0 0 0,0 1 1 0 0,-1-1-1 0 0,1 1 0 0 0,0-1 0 0 0,-1 1 0 0 0,1 0 0 0 0,-1 0 0 0 0,0 0 0 0 0,1-1 0 0 0,-1 1 0 0 0,0 1 0 0 0,-1-2-44 0 0,2 2 9 0 0,0 0-1 0 0,1-1 1 0 0,-1 1-1 0 0,0 0 1 0 0,1 0-1 0 0,-1 0 1 0 0,0 0-1 0 0,0 0 0 0 0,1 0 1 0 0,-1 0-1 0 0,0 0 1 0 0,0 0-1 0 0,1 0 1 0 0,-1 0-1 0 0,0 0 1 0 0,0 1-1 0 0,1-1 1 0 0,-1 0-1 0 0,0 1 1 0 0,1-1-1 0 0,-1 0 1 0 0,0 1-1 0 0,1-1 1 0 0,-1 1-1 0 0,1-1 1 0 0,-1 1-1 0 0,0-1 0 0 0,1 1 1 0 0,0-1-1 0 0,-1 1 1 0 0,1 0-1 0 0,-1-1 1 0 0,1 1-1 0 0,0 0 1 0 0,-1-1-1 0 0,1 1 1 0 0,0 0-1 0 0,-1 0-8 0 0,0 2 35 0 0,0 0 0 0 0,0 0-1 0 0,0 1 1 0 0,0-1 0 0 0,0 0 0 0 0,0 0-1 0 0,1 1 1 0 0,0 0-35 0 0,0 4-186 0 0,-1-5-480 0 0,1 0 0 0 0,0 1-1 0 0,0-1 1 0 0,1 0 0 0 0,-1 0-1 0 0,0 1 1 0 0,1-1 0 0 0,0 0-1 0 0,0 0 1 0 0,0 0-1 0 0,1 2 667 0 0,-2-5-7875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22:23:1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 1376 0 0,'0'0'549'0'0,"0"0"1771"0"0,-1-1 4133 0 0,-8-6-1822 0 0,8 6 2354 0 0,8 97-3137 0 0,-6 49-2503 0 0,0 79-805 0 0,-5-109 204 0 0,-13 64-744 0 0,6-115 483 0 0,6-38-313 0 0,5-26-98 0 0,0 0 14 0 0,12 9 47 0 0,-2-8-154 0 0,0-1-1 0 0,0 1 0 0 0,0-2 1 0 0,1 0-1 0 0,-1 0 1 0 0,0 0-1 0 0,5-3 22 0 0,26-2 52 0 0,85-8-62 0 0,48-15 10 0 0,-158 26-5 0 0,33-6 104 0 0,-45 8-165 0 0,0 1 0 0 0,1 0 0 0 0,-1 0 0 0 0,0 0 0 0 0,1 0 1 0 0,-1 1-1 0 0,0 0 0 0 0,0 0 0 0 0,4 1 66 0 0,-8-2-1020 0 0,0 0-325 0 0,0 0-58 0 0</inkml:trace>
  <inkml:trace contextRef="#ctx0" brushRef="#br0" timeOffset="349.74">322 397 7368 0 0,'-14'-6'1128'0'0,"14"6"-742"0"0,0-1-1 0 0,-1 1 1 0 0,1 0 0 0 0,0 0 0 0 0,-1 0-1 0 0,1-1 1 0 0,0 1 0 0 0,-1 0 0 0 0,1 0-1 0 0,0 0 1 0 0,-1 0 0 0 0,1 0 0 0 0,0 0-1 0 0,-1 0 1 0 0,1 0 0 0 0,-1 0 0 0 0,1 0 0 0 0,0 0-1 0 0,-1 0 1 0 0,1 0 0 0 0,-1 0 0 0 0,1 0-1 0 0,0 1 1 0 0,-1-1-386 0 0,-2 5 5222 0 0,2 0-6273 0 0,-2 17 1864 0 0,0 0 0 0 0,2 1 0 0 0,1-1 0 0 0,1 1 0 0 0,1-1 0 0 0,1 1-813 0 0,0 14 702 0 0,2 27-415 0 0,7 113 1238 0 0,-12-131-1040 0 0,-1 0 0 0 0,-6 38-485 0 0,2-58-22 0 0,3-12-46 0 0,0 0-1 0 0,0 0 0 0 0,2 2 69 0 0,-5 6-1815 0 0,-6-34-1890 0 0,9 4 1465 0 0,-1 0-3425 0 0,1-2-1529 0 0</inkml:trace>
  <inkml:trace contextRef="#ctx0" brushRef="#br0" timeOffset="1281.707">885 932 12176 0 0,'0'0'273'0'0,"0"0"40"0"0,0 0 23 0 0,0 0-34 0 0,0 0-148 0 0,0 0 133 0 0,0 0 81 0 0,0 0 15 0 0,0 0-22 0 0,0 0-94 0 0,0 0-41 0 0,0 0-8 0 0,0 0-5 0 0,0 0-10 0 0,0 0-3 0 0,0 0-1 0 0,0 0 45 0 0,0 0 184 0 0,0 0 79 0 0,0 0 18 0 0,0 0-26 0 0,-16-2 893 0 0,13 2-1370 0 0,0 0-1 0 0,0 1 1 0 0,0-1-1 0 0,0 1 1 0 0,0-1-1 0 0,0 1 1 0 0,0 0-1 0 0,1 0 1 0 0,-1 0-1 0 0,0 1 1 0 0,1-1-1 0 0,-1 0 1 0 0,0 1-1 0 0,0 1-21 0 0,2-3 0 0 0,0 1-1 0 0,0 0 1 0 0,0 0 0 0 0,0 1-1 0 0,0-1 1 0 0,1 0 0 0 0,-1 0-1 0 0,0 0 1 0 0,0 0-1 0 0,1 1 1 0 0,-1-1 0 0 0,1 0-1 0 0,0 1 1 0 0,-1-1 0 0 0,1 0-1 0 0,0 1 1 0 0,-1-1 0 0 0,1 1-1 0 0,0-1 1 0 0,0 0-1 0 0,0 1 1 0 0,1-1 0 0 0,-1 1-1 0 0,0-1 1 0 0,0 0 0 0 0,1 1-1 0 0,-1-1 1 0 0,1 0-1 0 0,-1 1 1 0 0,1-1 0 0 0,-1 0-1 0 0,1 1 1 0 0,0-1 0 0 0,0 1-1 0 0,0 0 1 0 0,1-1-1 0 0,-1 1 1 0 0,0-1-1 0 0,1 1 1 0 0,-1-1-1 0 0,1 1 1 0 0,-1-1-1 0 0,1 0 1 0 0,-1 0-1 0 0,1 0 1 0 0,0 0-1 0 0,0 0 1 0 0,-1 0 0 0 0,1 0-1 0 0,1 0 1 0 0,2 0-9 0 0,0 0-1 0 0,1 0 1 0 0,-1 0-1 0 0,0-1 1 0 0,0 1-1 0 0,3-1 10 0 0,-7-1 93 0 0,1 1-1 0 0,-1-1 1 0 0,1 0-1 0 0,-1 0 1 0 0,1 0-1 0 0,-1 1 1 0 0,0-1-1 0 0,0 0 1 0 0,1-1-1 0 0,-1 1 1 0 0,0 0-1 0 0,0 0 1 0 0,0 0-1 0 0,0-1 1 0 0,0 1 0 0 0,0 0-1 0 0,-1-1 1 0 0,1 1-1 0 0,0-1 1 0 0,-1 0-93 0 0,1 1 161 0 0,-2 0-127 0 0,1 0 0 0 0,-1-1 0 0 0,0 1 0 0 0,1 0 0 0 0,-1-1 0 0 0,0 1 0 0 0,0 0 0 0 0,0 0 0 0 0,0 0-1 0 0,0-1 1 0 0,0 1 0 0 0,0 0 0 0 0,0 0 0 0 0,0 1 0 0 0,-1-1 0 0 0,1 0 0 0 0,0 0 0 0 0,-1 0 0 0 0,1 1 0 0 0,0-1 0 0 0,-1 1 0 0 0,1-1 0 0 0,-1 1 0 0 0,1 0 0 0 0,-1-1 0 0 0,0 1-34 0 0,0 1 65 0 0,1-1 0 0 0,0 1 0 0 0,0-1 0 0 0,-1 1 0 0 0,1-1 0 0 0,0 1 1 0 0,0 0-1 0 0,0 0 0 0 0,0-1 0 0 0,0 1 0 0 0,0 0 0 0 0,0 0 0 0 0,0 1-65 0 0,0-2-4 0 0,1 1-1 0 0,-1-1 0 0 0,1 1 1 0 0,-1-1-1 0 0,1 1 0 0 0,-1-1 0 0 0,1 1 1 0 0,0-1-1 0 0,-1 1 0 0 0,1 0 1 0 0,0-1-1 0 0,-1 1 0 0 0,1 0 1 0 0,0-1-1 0 0,0 1 0 0 0,0 0 1 0 0,0-1-1 0 0,-1 1 0 0 0,1 0 1 0 0,0 0-1 0 0,0-1 0 0 0,0 1 1 0 0,1 0-1 0 0,-1-1 0 0 0,0 1 0 0 0,0 0 1 0 0,0-1-1 0 0,0 1 0 0 0,1 0 1 0 0,-1-1-1 0 0,0 1 0 0 0,1 0 1 0 0,-1-1-1 0 0,0 1 0 0 0,1 0 5 0 0,-1-1-110 0 0,1 1-1 0 0,-1-1 0 0 0,1 1 1 0 0,0-1-1 0 0,-1 0 0 0 0,1 1 1 0 0,-1-1-1 0 0,1 1 0 0 0,0-1 1 0 0,-1 0-1 0 0,1 0 0 0 0,0 1 1 0 0,-1-1-1 0 0,1 0 0 0 0,0 0 1 0 0,-1 0-1 0 0,1 0 0 0 0,0 0 1 0 0,-1 0-1 0 0,1 0 0 0 0,0 0 1 0 0,0 0-1 0 0,-1 0 0 0 0,1 0 1 0 0,0 0-1 0 0,0 0 111 0 0,4-3-1007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22:23:2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 7832 0 0,'2'0'285'0'0,"-2"0"3011"0"0,0 0 3473 0 0,0 0-6241 0 0,-5 4 1159 0 0,4-4-1655 0 0,0 1 0 0 0,1-1 0 0 0,-1 1 0 0 0,0 0 0 0 0,1-1 0 0 0,-1 1 0 0 0,1 0 0 0 0,-1-1 0 0 0,0 1 0 0 0,1 0 0 0 0,0 0 0 0 0,-1-1 0 0 0,1 1 0 0 0,-1 0 0 0 0,1 0 0 0 0,0 0 0 0 0,0 0 1 0 0,0-1-1 0 0,-1 1 0 0 0,1 0 0 0 0,0 0 0 0 0,0 0 0 0 0,0 0 0 0 0,0 0 0 0 0,0 0 0 0 0,0 0 0 0 0,1-1 0 0 0,-1 1 0 0 0,0 0 0 0 0,0 0 0 0 0,1 0-32 0 0,0 2 25 0 0,0 0 1 0 0,1 0-1 0 0,-1 0 0 0 0,1-1 1 0 0,-1 1-1 0 0,1 0 0 0 0,0-1 1 0 0,0 1-1 0 0,2 0-25 0 0,-3-2 2 0 0,1 0 1 0 0,-1 0-1 0 0,1 0 0 0 0,0 0 1 0 0,-1 0-1 0 0,1 0 0 0 0,0-1 0 0 0,0 1 1 0 0,-1-1-1 0 0,1 1 0 0 0,0-1 1 0 0,0 0-1 0 0,0 1 0 0 0,0-1 1 0 0,-1 0-1 0 0,1 0 0 0 0,0-1 0 0 0,0 1 1 0 0,0 0-1 0 0,0-1 0 0 0,-1 1 1 0 0,1-1-1 0 0,0 1 0 0 0,0-1 1 0 0,-1 0-1 0 0,1 0 0 0 0,0 0 1 0 0,-1 0-3 0 0,3 0 16 0 0,-3 1 36 0 0,0-1-1 0 0,0 1 0 0 0,0-1 0 0 0,0 1 0 0 0,0-1 0 0 0,1 1 1 0 0,-1-1-1 0 0,0 0 0 0 0,-1 0 0 0 0,1 1 0 0 0,0-1 1 0 0,0 0-1 0 0,0 0 0 0 0,0 0 0 0 0,-1 0 0 0 0,1 0 0 0 0,0 0 1 0 0,-1 0-1 0 0,1 0 0 0 0,-1 0 0 0 0,1 0 0 0 0,-1-1 1 0 0,1 1-1 0 0,-1 0 0 0 0,0 0 0 0 0,0 0 0 0 0,0-1 1 0 0,1 1-1 0 0,-1 0 0 0 0,0 0 0 0 0,0 0 0 0 0,-1-1 0 0 0,1 1 1 0 0,0 0-1 0 0,0 0 0 0 0,-1 0 0 0 0,1-1 0 0 0,0 1 1 0 0,-1 0-1 0 0,1 0 0 0 0,-2-1-51 0 0,2 0 65 0 0,-1 0-1 0 0,0 1 1 0 0,1-1 0 0 0,-1 0 0 0 0,0 1-1 0 0,0-1 1 0 0,0 1 0 0 0,0-1-1 0 0,-1 1 1 0 0,1-1 0 0 0,0 1 0 0 0,-1 0-1 0 0,1 0 1 0 0,-1-1 0 0 0,1 1-1 0 0,-1 0 1 0 0,1 0 0 0 0,-1 1 0 0 0,0-2-65 0 0,-1 2 70 0 0,0-1 0 0 0,1 1 1 0 0,-1-1-1 0 0,0 1 1 0 0,0 0-1 0 0,1 0 1 0 0,-1 0-1 0 0,0 0 0 0 0,1 1 1 0 0,-1-1-1 0 0,0 1 1 0 0,1-1-1 0 0,-2 2-70 0 0,-15 10 256 0 0,19-12-300 0 0,-1 1 0 0 0,1 0 0 0 0,-1 0-1 0 0,1 0 1 0 0,0-1 0 0 0,-1 1 0 0 0,1 0 0 0 0,0 0-1 0 0,0 0 1 0 0,0 0 0 0 0,-1 0 0 0 0,1 0 0 0 0,0 0-1 0 0,0 0 1 0 0,0-1 0 0 0,1 1 0 0 0,-1 0 0 0 0,0 0-1 0 0,0 0 1 0 0,1 1 44 0 0,-1-2-46 0 0,0 1-489 0 0,12 7-2608 0 0,-6-5 919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22:23:20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 3224 0 0,'0'0'508'0'0,"0"0"925"0"0,0 0 410 0 0,0 0 79 0 0,-13-6 6427 0 0,12 6-8269 0 0,1 0-1 0 0,-1 0 1 0 0,0 0-1 0 0,0 1 1 0 0,0-1-1 0 0,0 0 0 0 0,1 0 1 0 0,-1 0-1 0 0,0 1 1 0 0,0-1-1 0 0,1 0 0 0 0,-1 1 1 0 0,0-1-1 0 0,1 0 1 0 0,-1 1-1 0 0,0-1 1 0 0,1 1-1 0 0,-1-1 0 0 0,0 1 1 0 0,1 0-1 0 0,-1-1 1 0 0,1 1-1 0 0,-1-1 0 0 0,1 1 1 0 0,-1 1-80 0 0,1-1 22 0 0,-1 0 0 0 0,1 1 1 0 0,-1-1-1 0 0,1 1 0 0 0,0-1 1 0 0,0 0-1 0 0,-1 1 0 0 0,1-1 0 0 0,0 1 1 0 0,0-1-1 0 0,1 1 0 0 0,-1-1 0 0 0,0 1 1 0 0,0-1-23 0 0,2 37 532 0 0,-2-33-592 0 0,1-1 1 0 0,-1 0-1 0 0,1 0 1 0 0,0 1 0 0 0,0-1-1 0 0,1 0 1 0 0,1 4 59 0 0,-2-7 0 0 0,-1 0 0 0 0,1 1 0 0 0,0-1 0 0 0,0 0 0 0 0,0 0-1 0 0,0 0 1 0 0,0 0 0 0 0,0 0 0 0 0,1 0 0 0 0,-1 0 0 0 0,0-1 0 0 0,0 1 0 0 0,1 0 0 0 0,-1-1 0 0 0,0 1 0 0 0,1-1 0 0 0,-1 1 0 0 0,1-1 0 0 0,-1 1 0 0 0,0-1 0 0 0,1 0 0 0 0,-1 0 0 0 0,1 0-1 0 0,-1 0 1 0 0,1 0 0 0 0,0 0 66 0 0,0 0-1 0 0,0-1 1 0 0,0 1 0 0 0,0-1-1 0 0,0 1 1 0 0,0-1-1 0 0,0 0 1 0 0,0 0-1 0 0,-1 1 1 0 0,1-1-1 0 0,0 0 1 0 0,-1-1-1 0 0,1 1 1 0 0,-1 0 0 0 0,1 0-1 0 0,-1-1 1 0 0,1 1-1 0 0,-1-1 1 0 0,0 1-1 0 0,0-1 1 0 0,0 0-1 0 0,0 1 1 0 0,0-1-1 0 0,0 0 1 0 0,0 0 0 0 0,0 1-1 0 0,0-3-65 0 0,0 0 146 0 0,0 0 0 0 0,0 0 1 0 0,0-1-1 0 0,0 1 0 0 0,-1 0 0 0 0,1 0 0 0 0,-1-1 1 0 0,0 1-1 0 0,0 0 0 0 0,-1-1 0 0 0,0 1 0 0 0,0-3-146 0 0,0 4 93 0 0,-1 0 0 0 0,1 0-1 0 0,0 0 1 0 0,-1 1 0 0 0,0-1 0 0 0,0 1-1 0 0,0-1 1 0 0,0 1 0 0 0,0 0-1 0 0,0 0 1 0 0,0 0 0 0 0,-2-1-93 0 0,-6-7 231 0 0,9 10-214 0 0,0-1-1 0 0,0 1 1 0 0,0-1 0 0 0,1 1-1 0 0,-1 0 1 0 0,0-1 0 0 0,0 1-1 0 0,0 0 1 0 0,0-1-1 0 0,0 1 1 0 0,0 0 0 0 0,0 0-1 0 0,1 0 1 0 0,-1 0-1 0 0,0 0 1 0 0,0 0 0 0 0,0 0-1 0 0,0 0 1 0 0,0 0 0 0 0,0 1-1 0 0,0-1 1 0 0,0 0-1 0 0,0 1 1 0 0,1-1 0 0 0,-2 1-17 0 0,1-1-21 0 0,-1 1 0 0 0,1 0 0 0 0,-1-1 0 0 0,1 1 0 0 0,0 0 0 0 0,-1 0 0 0 0,1 0 0 0 0,0 0 0 0 0,0 0 1 0 0,-1 1-1 0 0,1-1 0 0 0,0 0 0 0 0,0 0 0 0 0,0 1 21 0 0,-4 15-2256 0 0,5-7 925 0 0</inkml:trace>
  <inkml:trace contextRef="#ctx0" brushRef="#br0" timeOffset="1955.999">24 87 9704 0 0,'0'0'440'0'0,"0"0"-6"0"0,0 1-278 0 0,-4 2 52 0 0,3-3 779 0 0,1 0 332 0 0,0 0 66 0 0,0 0-102 0 0,0 0-488 0 0,0 0-215 0 0,0 0-41 0 0,0 0-59 0 0,0 0-208 0 0,0 0-89 0 0,0 0-21 0 0,0 0-12 0 0,6 19 939 0 0,-2-13-1588 0 0,-4-7 527 0 0,0 1 0 0 0,1 0 0 0 0,-1-1 0 0 0,1 1 0 0 0,-1-1 0 0 0,0 1 0 0 0,1 0 0 0 0,-1-1 0 0 0,0 1 0 0 0,1-1 0 0 0,-1 1 0 0 0,0-1 0 0 0,0 1 0 0 0,1-1 0 0 0,-1 1 0 0 0,0-1 0 0 0,0 0 0 0 0,0 1 0 0 0,0-1 0 0 0,0 1 0 0 0,0-1 0 0 0,0 1 0 0 0,0-1 0 0 0,0 1 0 0 0,0-1 0 0 0,0 0-28 0 0,-1-15 136 0 0,-1 11-35 0 0,2 4-76 0 0,-1 0-1 0 0,1 0 0 0 0,-1 0 1 0 0,1 0-1 0 0,0 0 0 0 0,0 0 1 0 0,-1 0-1 0 0,1 0 0 0 0,0 1 0 0 0,0-1 1 0 0,0 0-1 0 0,0 0 0 0 0,0 0 1 0 0,1 0-25 0 0,-1 0 85 0 0,-1-1 322 0 0,1 1 462 0 0,-4 4-634 0 0,3 0-101 0 0,-1 1 0 0 0,1 0 1 0 0,0 0-1 0 0,0 0 0 0 0,0 0 1 0 0,0 0-1 0 0,1 0 0 0 0,-1 2-134 0 0,3 1-625 0 0,-2-6 413 0 0,1 0-744 0 0,-1-1-47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E2CD-724C-424C-99BD-296E1666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75FB-5AFE-456B-8AC8-33E167F6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9355-7C05-4792-9A4B-E2988789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6307-F51D-406A-BC97-7BD1267C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C0B8-7987-4320-B6D0-27275FE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403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C0C-EA1D-4231-9C05-13061F67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8BDF-C79F-4E58-90B9-3C53CEC7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D066-CF04-4EF7-896E-09AB40E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56E4-B3F9-4973-BA10-130D4326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396F-8C5D-4E23-88F2-FB20A1CE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76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19B11-FE64-4311-86CC-7A5F4DDC2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F2964-5D12-48F8-86A0-3DC0C75F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903-C435-4072-8BCB-66BFF8CB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1AD1-6875-415E-89C3-615B0C3F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F26D-9590-48F8-A66B-B516D592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253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8D6D-BA0D-4B90-9D6A-0E020303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FE9-936A-4DCB-ACD4-0BB07AB7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5072-9DAD-4B68-A479-6E30C00B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89B1-341A-4195-946A-02F5683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EC48-84C1-4BB3-9D9E-148F2034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613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CCCA-5CBF-4504-BFC0-76D1C44B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87CA-B3CF-4DED-ADCE-D1C96B70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2074-41D8-4801-A83A-E70F55EA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86AB-05AB-41D0-8B44-3B64BB5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4F55-6B0E-4C6D-A8C6-90FA49D3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09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B89D-3BEC-4E9D-BD4F-F9F8BB6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ED71-6454-4FB3-9F16-43E1968C0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F4B9-CE3C-406C-8C6C-3333E94DD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97D7-22F0-4BE2-89FA-E3D2AB68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90B9-F3BE-4705-8AF4-FA43E046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CA89-19B0-4DD1-BB8D-BD08441E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2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AF0A-DD64-48C4-85E9-9A420FAB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0533-8A6B-4340-A81D-0B690424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928-5BE3-433D-B3A1-9DD7634C4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B0DD-B59B-4215-91A4-5868356A1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7382-3866-4B0F-8A1F-74D92CD6B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A8364-8E8D-4566-A158-1F3E65D8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8A57B-5A04-4B8A-947A-4FF61A97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1E0C0-4C26-4B5A-8FE9-8627119E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471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740C-52F6-4BC5-AE08-08CDAC6B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CC18E-F2F2-455A-90DF-D20F16F3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94948-4BAC-4CCD-9136-DD74D09B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70CF0-7406-4B83-BE7F-97CFCB7C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7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5C082-5D9F-443D-ABD6-9DFB99EF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F8F6-3138-41B4-A8B5-91AAA6F7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2F1E-78CF-42F7-A029-7434B208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DDEF-04D6-49D2-A2F8-9086DB40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18DD-16DB-4181-9D63-3F8A7EE0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62371-A485-44C2-9CA1-1C8D91A2A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8114-4A28-47F8-B9A4-A1A128D1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E7D3-6CD6-4D59-A999-CAF358CE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AED3-15BD-48E6-AC83-C753C1CA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1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AC2-6CCE-48F2-8C59-83C8BADB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03B7D-E682-4A6F-A7FE-01B1CA1E9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A16D2-925F-4327-8DC6-261B5BA7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A8D02-F5E4-48EC-9D1D-7998A880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A6422-B0DD-410C-8185-2738742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68AD-7D29-4602-8029-4A845636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73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971FC-9C9C-4861-9F43-DF752593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8945-D3FE-4831-BE50-EBDCC7A8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2FAA-8215-42FB-98DA-EF698DBF5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1C15-3F7A-4389-A06C-AE6A525A26A3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58E8-FC5D-4477-9BD9-B982C14B5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400B-92B6-4C33-B3E0-D1FBF1A8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47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02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5" y="58676"/>
            <a:ext cx="780434" cy="903977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1249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Franklin Gothic Medium" panose="020B0603020102020204" pitchFamily="34" charset="0"/>
              </a:rPr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56757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 Rounded MT Bold" panose="020F0704030504030204" pitchFamily="34" charset="0"/>
              </a:rPr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09511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Bahnschrift SemiBold" panose="020B0502040204020203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2747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02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5" y="58676"/>
            <a:ext cx="780434" cy="90397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12499" y="370936"/>
            <a:ext cx="2369388" cy="347932"/>
          </a:xfrm>
          <a:prstGeom prst="roundRect">
            <a:avLst/>
          </a:prstGeom>
          <a:solidFill>
            <a:srgbClr val="1844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56757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09511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F1611D1A-72FB-4E72-8B72-E109ECD5E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65" y="1392267"/>
            <a:ext cx="2282586" cy="2282586"/>
          </a:xfrm>
          <a:prstGeom prst="rect">
            <a:avLst/>
          </a:prstGeom>
        </p:spPr>
      </p:pic>
      <p:pic>
        <p:nvPicPr>
          <p:cNvPr id="10" name="Picture 9">
            <a:hlinkClick r:id="rId6" action="ppaction://hlinksldjump"/>
            <a:extLst>
              <a:ext uri="{FF2B5EF4-FFF2-40B4-BE49-F238E27FC236}">
                <a16:creationId xmlns:a16="http://schemas.microsoft.com/office/drawing/2014/main" id="{901948BC-F504-4008-9114-17419FF6E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65" y="3852811"/>
            <a:ext cx="2282586" cy="23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02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5" y="58676"/>
            <a:ext cx="780434" cy="903977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1249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70936"/>
            <a:ext cx="2369388" cy="347932"/>
          </a:xfrm>
          <a:prstGeom prst="roundRect">
            <a:avLst/>
          </a:prstGeom>
          <a:solidFill>
            <a:srgbClr val="1844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56757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09511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52337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02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5" y="58676"/>
            <a:ext cx="780434" cy="903977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1249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567579" y="370936"/>
            <a:ext cx="2369388" cy="347932"/>
          </a:xfrm>
          <a:prstGeom prst="roundRect">
            <a:avLst/>
          </a:prstGeom>
          <a:solidFill>
            <a:srgbClr val="1844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09511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44025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02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5" y="58676"/>
            <a:ext cx="780434" cy="903977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1249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567579" y="370936"/>
            <a:ext cx="2369388" cy="347932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095119" y="370936"/>
            <a:ext cx="2369388" cy="347932"/>
          </a:xfrm>
          <a:prstGeom prst="roundRect">
            <a:avLst/>
          </a:prstGeom>
          <a:solidFill>
            <a:srgbClr val="1844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85049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02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5" y="58676"/>
            <a:ext cx="780434" cy="903977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12499" y="37093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7093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567579" y="37093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095119" y="37093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B401F-E2FD-43F8-B785-45C80C9FE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150" y="1622305"/>
            <a:ext cx="4623220" cy="46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02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5" y="58676"/>
            <a:ext cx="780434" cy="903977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12499" y="37093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7093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567579" y="37093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095119" y="37093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02852-EC41-4DA3-83C7-ECF66C05F3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682" y="1731572"/>
            <a:ext cx="4389386" cy="44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DD276-0978-4C5A-81EF-35C281EA0A5A}"/>
              </a:ext>
            </a:extLst>
          </p:cNvPr>
          <p:cNvSpPr txBox="1"/>
          <p:nvPr/>
        </p:nvSpPr>
        <p:spPr>
          <a:xfrm>
            <a:off x="940526" y="241663"/>
            <a:ext cx="87434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>
                <a:latin typeface="Aharoni" panose="02010803020104030203" pitchFamily="2" charset="-79"/>
                <a:cs typeface="Aharoni" panose="02010803020104030203" pitchFamily="2" charset="-79"/>
              </a:rPr>
              <a:t>Junior Uniform </a:t>
            </a:r>
          </a:p>
          <a:p>
            <a:r>
              <a:rPr lang="en-NZ" sz="6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NZ" sz="6000" dirty="0">
                <a:latin typeface="Franklin Gothic Medium" panose="020B0603020102020204" pitchFamily="34" charset="0"/>
                <a:cs typeface="Aharoni" panose="02010803020104030203" pitchFamily="2" charset="-79"/>
              </a:rPr>
              <a:t>junior</a:t>
            </a:r>
            <a:r>
              <a:rPr lang="en-NZ" sz="6000" dirty="0">
                <a:latin typeface="Franklin Gothic Medium" panose="020B0603020102020204" pitchFamily="34" charset="0"/>
              </a:rPr>
              <a:t> Uniform  </a:t>
            </a:r>
          </a:p>
          <a:p>
            <a:r>
              <a:rPr lang="en-NZ" sz="6000" dirty="0">
                <a:latin typeface="Arial Rounded MT Bold" panose="020F0704030504030204" pitchFamily="34" charset="0"/>
              </a:rPr>
              <a:t>junior Uniform  </a:t>
            </a:r>
          </a:p>
          <a:p>
            <a:r>
              <a:rPr lang="en-NZ" sz="6000" dirty="0">
                <a:latin typeface="Bahnschrift SemiBold" panose="020B0502040204020203" pitchFamily="34" charset="0"/>
              </a:rPr>
              <a:t>Junior Uniform</a:t>
            </a:r>
          </a:p>
          <a:p>
            <a:pPr algn="ctr"/>
            <a:endParaRPr lang="en-NZ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1EAB7-C00D-4806-BB84-2D88C5748BFE}"/>
                  </a:ext>
                </a:extLst>
              </p14:cNvPr>
              <p14:cNvContentPartPr/>
              <p14:nvPr/>
            </p14:nvContentPartPr>
            <p14:xfrm>
              <a:off x="369293" y="455265"/>
              <a:ext cx="258480" cy="498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1EAB7-C00D-4806-BB84-2D88C5748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293" y="446625"/>
                <a:ext cx="2761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8658FD-D46A-409C-A6AC-4987076C6D15}"/>
                  </a:ext>
                </a:extLst>
              </p14:cNvPr>
              <p14:cNvContentPartPr/>
              <p14:nvPr/>
            </p14:nvContentPartPr>
            <p14:xfrm>
              <a:off x="440933" y="1428705"/>
              <a:ext cx="214560" cy="414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8658FD-D46A-409C-A6AC-4987076C6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933" y="1420065"/>
                <a:ext cx="2322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C248DA-AB47-48C2-A99B-8771450EC4B9}"/>
                  </a:ext>
                </a:extLst>
              </p14:cNvPr>
              <p14:cNvContentPartPr/>
              <p14:nvPr/>
            </p14:nvContentPartPr>
            <p14:xfrm>
              <a:off x="511133" y="2446785"/>
              <a:ext cx="197280" cy="42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C248DA-AB47-48C2-A99B-8771450EC4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133" y="2438145"/>
                <a:ext cx="2149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332882-3730-4ECE-A0CB-637620F895E5}"/>
                  </a:ext>
                </a:extLst>
              </p14:cNvPr>
              <p14:cNvContentPartPr/>
              <p14:nvPr/>
            </p14:nvContentPartPr>
            <p14:xfrm>
              <a:off x="789773" y="2841345"/>
              <a:ext cx="37080" cy="4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332882-3730-4ECE-A0CB-637620F89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773" y="2832345"/>
                <a:ext cx="547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89D5EC-F7B5-4C46-BBD0-DF51F08049EE}"/>
                  </a:ext>
                </a:extLst>
              </p14:cNvPr>
              <p14:cNvContentPartPr/>
              <p14:nvPr/>
            </p14:nvContentPartPr>
            <p14:xfrm>
              <a:off x="497813" y="3331665"/>
              <a:ext cx="327600" cy="402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89D5EC-F7B5-4C46-BBD0-DF51F08049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813" y="3322673"/>
                <a:ext cx="345240" cy="419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456E87-E5BA-4BB7-BCF4-D75E10071CCD}"/>
                  </a:ext>
                </a:extLst>
              </p14:cNvPr>
              <p14:cNvContentPartPr/>
              <p14:nvPr/>
            </p14:nvContentPartPr>
            <p14:xfrm>
              <a:off x="745853" y="1841625"/>
              <a:ext cx="34200" cy="29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456E87-E5BA-4BB7-BCF4-D75E10071C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853" y="1832985"/>
                <a:ext cx="51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CB48C5-A3CC-4637-AECA-00E5074B9B41}"/>
                  </a:ext>
                </a:extLst>
              </p14:cNvPr>
              <p14:cNvContentPartPr/>
              <p14:nvPr/>
            </p14:nvContentPartPr>
            <p14:xfrm>
              <a:off x="696173" y="920025"/>
              <a:ext cx="33120" cy="50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CB48C5-A3CC-4637-AECA-00E5074B9B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173" y="911385"/>
                <a:ext cx="5076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95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78851E1F25E4DB3F08E98350C15E6" ma:contentTypeVersion="9" ma:contentTypeDescription="Create a new document." ma:contentTypeScope="" ma:versionID="7acda519214203283720a421ea1b9027">
  <xsd:schema xmlns:xsd="http://www.w3.org/2001/XMLSchema" xmlns:xs="http://www.w3.org/2001/XMLSchema" xmlns:p="http://schemas.microsoft.com/office/2006/metadata/properties" xmlns:ns3="8ee3e7d8-258a-4751-9f1d-69364060795e" xmlns:ns4="34d5a33b-a77b-407b-b57b-ef6ec9645c6a" targetNamespace="http://schemas.microsoft.com/office/2006/metadata/properties" ma:root="true" ma:fieldsID="fb07c7cb03e8e627d23c6ae15d61d8d2" ns3:_="" ns4:_="">
    <xsd:import namespace="8ee3e7d8-258a-4751-9f1d-69364060795e"/>
    <xsd:import namespace="34d5a33b-a77b-407b-b57b-ef6ec9645c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3e7d8-258a-4751-9f1d-6936406079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5a33b-a77b-407b-b57b-ef6ec9645c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56C9B4-0C0D-4F74-A897-F205C77743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e3e7d8-258a-4751-9f1d-69364060795e"/>
    <ds:schemaRef ds:uri="34d5a33b-a77b-407b-b57b-ef6ec9645c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47CDCD-FF0C-4CFB-A5C8-CFF57EDDA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32B8C-C119-47C6-A97E-C8D1117FD65B}">
  <ds:schemaRefs>
    <ds:schemaRef ds:uri="http://purl.org/dc/terms/"/>
    <ds:schemaRef ds:uri="34d5a33b-a77b-407b-b57b-ef6ec9645c6a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ee3e7d8-258a-4751-9f1d-69364060795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58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</vt:lpstr>
      <vt:lpstr>Arial Rounded MT Bold</vt:lpstr>
      <vt:lpstr>Bahnschrift SemiBold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Zander Reid</dc:creator>
  <cp:lastModifiedBy>Zander Reid</cp:lastModifiedBy>
  <cp:revision>3</cp:revision>
  <dcterms:created xsi:type="dcterms:W3CDTF">2020-02-26T21:25:10Z</dcterms:created>
  <dcterms:modified xsi:type="dcterms:W3CDTF">2020-03-05T22:23:33Z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0x0101003FF78851E1F25E4DB3F08E98350C15E6</vt:lpwstr>
  </property>
</Properties>
</file>