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6F66D-FDA9-431D-8FC6-071027240D66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F716E-B8BF-4B99-8587-2EAB2DC2E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7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716E-B8BF-4B99-8587-2EAB2DC2E1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8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3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25" y="5762080"/>
            <a:ext cx="2510444" cy="594269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448424"/>
            <a:ext cx="12192000" cy="409575"/>
            <a:chOff x="0" y="6448424"/>
            <a:chExt cx="12192000" cy="409575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0800000">
            <a:off x="0" y="0"/>
            <a:ext cx="12192000" cy="409575"/>
            <a:chOff x="0" y="6448424"/>
            <a:chExt cx="12192000" cy="4095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07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56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11D0-E7EE-420D-93AB-B1EF18D34070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654738"/>
            <a:ext cx="6553545" cy="1556466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E-Bike Products 2030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EA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 Barrett</a:t>
            </a:r>
          </a:p>
        </p:txBody>
      </p:sp>
    </p:spTree>
    <p:extLst>
      <p:ext uri="{BB962C8B-B14F-4D97-AF65-F5344CB8AC3E}">
        <p14:creationId xmlns:p14="http://schemas.microsoft.com/office/powerpoint/2010/main" val="4967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experience as bicycle mechanic</a:t>
            </a:r>
          </a:p>
          <a:p>
            <a:r>
              <a:rPr lang="en-US" dirty="0"/>
              <a:t>First hand exposure to products</a:t>
            </a:r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Current market</a:t>
            </a:r>
          </a:p>
          <a:p>
            <a:pPr lvl="1"/>
            <a:r>
              <a:rPr lang="en-US" dirty="0"/>
              <a:t>Potential Advancements</a:t>
            </a:r>
          </a:p>
          <a:p>
            <a:pPr lvl="1"/>
            <a:r>
              <a:rPr lang="en-US" dirty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0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Urban</a:t>
            </a:r>
            <a:endParaRPr lang="en-GB" dirty="0"/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9068" r="11610" b="4471"/>
          <a:stretch/>
        </p:blipFill>
        <p:spPr>
          <a:xfrm>
            <a:off x="7230657" y="1690688"/>
            <a:ext cx="3178206" cy="2117686"/>
          </a:xfrm>
        </p:spPr>
      </p:pic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Perfect for commuting/utility</a:t>
            </a:r>
          </a:p>
          <a:p>
            <a:r>
              <a:rPr lang="en-US" dirty="0"/>
              <a:t>Green transportation</a:t>
            </a:r>
            <a:endParaRPr lang="en-GB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06" y="4108048"/>
            <a:ext cx="4949907" cy="206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Leisure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Slightly controversial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06" y="2404106"/>
            <a:ext cx="4402494" cy="2543477"/>
          </a:xfrm>
        </p:spPr>
      </p:pic>
    </p:spTree>
    <p:extLst>
      <p:ext uri="{BB962C8B-B14F-4D97-AF65-F5344CB8AC3E}">
        <p14:creationId xmlns:p14="http://schemas.microsoft.com/office/powerpoint/2010/main" val="34663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Batteries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Drive 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9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49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E-Bike Products 2030</vt:lpstr>
      <vt:lpstr>Introduction</vt:lpstr>
      <vt:lpstr>Current Market: Urban</vt:lpstr>
      <vt:lpstr>Current Market: Leisure</vt:lpstr>
      <vt:lpstr>Advancements: Batteries</vt:lpstr>
      <vt:lpstr>Advancements: Drive Unit</vt:lpstr>
      <vt:lpstr>Advancements: Integration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Barrett, Jolyon</dc:creator>
  <cp:lastModifiedBy>Barrett, Jolyon</cp:lastModifiedBy>
  <cp:revision>9</cp:revision>
  <dcterms:created xsi:type="dcterms:W3CDTF">2016-11-20T19:08:35Z</dcterms:created>
  <dcterms:modified xsi:type="dcterms:W3CDTF">2016-11-21T12:39:28Z</dcterms:modified>
</cp:coreProperties>
</file>