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05A8-72D7-44AC-95E8-0334E8B66AD1}" type="datetimeFigureOut">
              <a:rPr lang="en-GB" smtClean="0"/>
              <a:t>08/01/2017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CB0B7-067C-4702-A5CB-3478CB8198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04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59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4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01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05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39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91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84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95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29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42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53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18/01/2017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  <p:pic>
        <p:nvPicPr>
          <p:cNvPr id="1026" name="Picture 2" descr="http://staff.napier.ac.uk/services/corporateaffairs/marketing/PublishingImages/EdNapUni_Logo_RGB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905008"/>
            <a:ext cx="2743200" cy="83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54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Calculation of Mountain Bike Suspension Setup using Image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  <a:p>
            <a:r>
              <a:rPr lang="en-GB"/>
              <a:t>Joe Barrett</a:t>
            </a:r>
          </a:p>
          <a:p>
            <a:r>
              <a:rPr lang="en-GB" dirty="0"/>
              <a:t>Honours Project 2016/17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</a:p>
        </p:txBody>
      </p:sp>
    </p:spTree>
    <p:extLst>
      <p:ext uri="{BB962C8B-B14F-4D97-AF65-F5344CB8AC3E}">
        <p14:creationId xmlns:p14="http://schemas.microsoft.com/office/powerpoint/2010/main" val="318341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Mountain bike suspension must be set for each rider</a:t>
            </a:r>
          </a:p>
          <a:p>
            <a:r>
              <a:rPr lang="en-GB" dirty="0"/>
              <a:t>Knowledge required to set up suspension</a:t>
            </a:r>
          </a:p>
          <a:p>
            <a:r>
              <a:rPr lang="en-GB" dirty="0"/>
              <a:t>Bike shops can’t provide full service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</a:p>
        </p:txBody>
      </p:sp>
    </p:spTree>
    <p:extLst>
      <p:ext uri="{BB962C8B-B14F-4D97-AF65-F5344CB8AC3E}">
        <p14:creationId xmlns:p14="http://schemas.microsoft.com/office/powerpoint/2010/main" val="375375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image analysis to calculate settings</a:t>
            </a:r>
          </a:p>
          <a:p>
            <a:r>
              <a:rPr lang="en-GB" dirty="0"/>
              <a:t>Intended for mobile devices</a:t>
            </a:r>
          </a:p>
          <a:p>
            <a:r>
              <a:rPr lang="en-GB" dirty="0"/>
              <a:t>Removes need to manually measure bike</a:t>
            </a:r>
          </a:p>
          <a:p>
            <a:r>
              <a:rPr lang="en-GB" dirty="0"/>
              <a:t>Will use thresholding and BLOB detection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</a:p>
        </p:txBody>
      </p:sp>
    </p:spTree>
    <p:extLst>
      <p:ext uri="{BB962C8B-B14F-4D97-AF65-F5344CB8AC3E}">
        <p14:creationId xmlns:p14="http://schemas.microsoft.com/office/powerpoint/2010/main" val="10645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proof of concept</a:t>
            </a:r>
          </a:p>
          <a:p>
            <a:r>
              <a:rPr lang="en-GB" dirty="0"/>
              <a:t>Provide one or more images of bike/parts</a:t>
            </a:r>
          </a:p>
          <a:p>
            <a:r>
              <a:rPr lang="en-GB" dirty="0"/>
              <a:t>Agile development methods</a:t>
            </a:r>
          </a:p>
          <a:p>
            <a:r>
              <a:rPr lang="en-GB" dirty="0"/>
              <a:t>GIT for source control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</a:p>
        </p:txBody>
      </p:sp>
    </p:spTree>
    <p:extLst>
      <p:ext uri="{BB962C8B-B14F-4D97-AF65-F5344CB8AC3E}">
        <p14:creationId xmlns:p14="http://schemas.microsoft.com/office/powerpoint/2010/main" val="371598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Expected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one or more images of bike</a:t>
            </a:r>
          </a:p>
          <a:p>
            <a:r>
              <a:rPr lang="en-GB" dirty="0"/>
              <a:t>Produces sag setting</a:t>
            </a:r>
          </a:p>
          <a:p>
            <a:r>
              <a:rPr lang="en-GB" dirty="0"/>
              <a:t>May produce curve for frame</a:t>
            </a:r>
          </a:p>
          <a:p>
            <a:r>
              <a:rPr lang="en-GB" dirty="0"/>
              <a:t>Will cover conversion to mobile app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</a:p>
        </p:txBody>
      </p:sp>
    </p:spTree>
    <p:extLst>
      <p:ext uri="{BB962C8B-B14F-4D97-AF65-F5344CB8AC3E}">
        <p14:creationId xmlns:p14="http://schemas.microsoft.com/office/powerpoint/2010/main" val="103007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Calculation of Mountain Bike Suspension Setup using Image Analysis</vt:lpstr>
      <vt:lpstr>The Problem</vt:lpstr>
      <vt:lpstr>The Solution</vt:lpstr>
      <vt:lpstr>The Approach</vt:lpstr>
      <vt:lpstr>The Expected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Honours Project 2016/17</dc:title>
  <dc:creator>Barrett, Jolyon</dc:creator>
  <cp:lastModifiedBy>Barrett, Jolyon</cp:lastModifiedBy>
  <cp:revision>4</cp:revision>
  <dcterms:created xsi:type="dcterms:W3CDTF">2017-01-07T15:08:16Z</dcterms:created>
  <dcterms:modified xsi:type="dcterms:W3CDTF">2017-01-08T15:13:42Z</dcterms:modified>
</cp:coreProperties>
</file>