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05A8-72D7-44AC-95E8-0334E8B66AD1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CB0B7-067C-4702-A5CB-3478CB819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9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5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39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9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2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3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18/01/2017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D8FA-D8AA-42D7-A17F-0A420AF0487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http://staff.napier.ac.uk/services/corporateaffairs/marketing/PublishingImages/EdNapUni_Logo_RGB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905008"/>
            <a:ext cx="2743200" cy="8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4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Calculation of Mountain Bike Suspension Setup using Image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Joe Barrett</a:t>
            </a:r>
          </a:p>
          <a:p>
            <a:r>
              <a:rPr lang="en-GB" dirty="0"/>
              <a:t>Honours Project 2016/17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318341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1388" cy="4351338"/>
          </a:xfrm>
        </p:spPr>
        <p:txBody>
          <a:bodyPr/>
          <a:lstStyle/>
          <a:p>
            <a:r>
              <a:rPr lang="en-GB" dirty="0"/>
              <a:t>Suspension settings must be set for each rider</a:t>
            </a:r>
          </a:p>
          <a:p>
            <a:r>
              <a:rPr lang="en-GB" dirty="0"/>
              <a:t>Wrong setup can cause issues</a:t>
            </a:r>
          </a:p>
          <a:p>
            <a:r>
              <a:rPr lang="en-GB" dirty="0"/>
              <a:t>Knowledge required to calculate settings</a:t>
            </a:r>
          </a:p>
          <a:p>
            <a:r>
              <a:rPr lang="en-GB" dirty="0"/>
              <a:t>Bike shops can’t provide the service required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88" y="1825626"/>
            <a:ext cx="3994212" cy="22407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37537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Focus on rear suspension</a:t>
            </a:r>
          </a:p>
          <a:p>
            <a:r>
              <a:rPr lang="en-GB" dirty="0"/>
              <a:t>Use image analysis to calculate sag setting</a:t>
            </a:r>
          </a:p>
          <a:p>
            <a:r>
              <a:rPr lang="en-GB" dirty="0"/>
              <a:t>Intended for mobile devices</a:t>
            </a:r>
          </a:p>
          <a:p>
            <a:r>
              <a:rPr lang="en-GB" dirty="0"/>
              <a:t>Removes need to manually measure bike</a:t>
            </a:r>
          </a:p>
          <a:p>
            <a:r>
              <a:rPr lang="en-GB" dirty="0"/>
              <a:t>Will use various image analysis techniques</a:t>
            </a:r>
          </a:p>
          <a:p>
            <a:pPr lvl="1"/>
            <a:r>
              <a:rPr lang="en-GB" dirty="0"/>
              <a:t>Thresholding</a:t>
            </a:r>
          </a:p>
          <a:p>
            <a:pPr lvl="1"/>
            <a:r>
              <a:rPr lang="en-GB" dirty="0"/>
              <a:t>BLOB detection</a:t>
            </a:r>
          </a:p>
          <a:p>
            <a:pPr lvl="1"/>
            <a:r>
              <a:rPr lang="en-GB" dirty="0"/>
              <a:t>Measurements from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10645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proof of concept</a:t>
            </a:r>
          </a:p>
          <a:p>
            <a:r>
              <a:rPr lang="en-GB" dirty="0" err="1"/>
              <a:t>OpenCV</a:t>
            </a:r>
            <a:r>
              <a:rPr lang="en-GB" dirty="0"/>
              <a:t> library</a:t>
            </a:r>
          </a:p>
          <a:p>
            <a:r>
              <a:rPr lang="en-GB" dirty="0"/>
              <a:t>Agile development methods</a:t>
            </a:r>
          </a:p>
          <a:p>
            <a:pPr lvl="1"/>
            <a:r>
              <a:rPr lang="en-GB" dirty="0"/>
              <a:t>Requirements analysis</a:t>
            </a:r>
          </a:p>
          <a:p>
            <a:pPr lvl="1"/>
            <a:r>
              <a:rPr lang="en-GB" dirty="0"/>
              <a:t>MoSCoW prioritisation</a:t>
            </a:r>
          </a:p>
          <a:p>
            <a:pPr lvl="1"/>
            <a:r>
              <a:rPr lang="en-GB" dirty="0"/>
              <a:t>Sprints</a:t>
            </a:r>
          </a:p>
          <a:p>
            <a:r>
              <a:rPr lang="en-GB" dirty="0"/>
              <a:t>Git source control</a:t>
            </a:r>
          </a:p>
          <a:p>
            <a:pPr lvl="1"/>
            <a:r>
              <a:rPr lang="en-GB" dirty="0"/>
              <a:t>Provides issue tracking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371598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one or more images of bike</a:t>
            </a:r>
          </a:p>
          <a:p>
            <a:r>
              <a:rPr lang="en-GB" dirty="0"/>
              <a:t>Provide data about rider</a:t>
            </a:r>
          </a:p>
          <a:p>
            <a:r>
              <a:rPr lang="en-GB" dirty="0"/>
              <a:t>Produces sag setting</a:t>
            </a:r>
          </a:p>
          <a:p>
            <a:r>
              <a:rPr lang="en-GB"/>
              <a:t>Will </a:t>
            </a:r>
            <a:r>
              <a:rPr lang="en-GB" dirty="0"/>
              <a:t>cover conversion to mobile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18/01/2017</a:t>
            </a:r>
          </a:p>
        </p:txBody>
      </p:sp>
    </p:spTree>
    <p:extLst>
      <p:ext uri="{BB962C8B-B14F-4D97-AF65-F5344CB8AC3E}">
        <p14:creationId xmlns:p14="http://schemas.microsoft.com/office/powerpoint/2010/main" val="103007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Calculation of Mountain Bike Suspension Setup using Image Analysis</vt:lpstr>
      <vt:lpstr>The Problem</vt:lpstr>
      <vt:lpstr>The Solution</vt:lpstr>
      <vt:lpstr>The Approach</vt:lpstr>
      <vt:lpstr>The Expected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Project 2016/17</dc:title>
  <dc:creator>Barrett, Jolyon</dc:creator>
  <cp:lastModifiedBy>Barrett, Jolyon</cp:lastModifiedBy>
  <cp:revision>11</cp:revision>
  <dcterms:created xsi:type="dcterms:W3CDTF">2017-01-07T15:08:16Z</dcterms:created>
  <dcterms:modified xsi:type="dcterms:W3CDTF">2017-01-11T20:21:57Z</dcterms:modified>
</cp:coreProperties>
</file>