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80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9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3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356" y="5672387"/>
            <a:ext cx="2510444" cy="594269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0" y="6448424"/>
            <a:ext cx="12192000" cy="409575"/>
            <a:chOff x="0" y="6448424"/>
            <a:chExt cx="12192000" cy="409575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721474"/>
              <a:ext cx="12192000" cy="136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6584950"/>
              <a:ext cx="12192000" cy="136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6448424"/>
              <a:ext cx="12192000" cy="13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0800000">
            <a:off x="0" y="0"/>
            <a:ext cx="12192000" cy="409575"/>
            <a:chOff x="0" y="6448424"/>
            <a:chExt cx="12192000" cy="4095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721474"/>
              <a:ext cx="12192000" cy="136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584950"/>
              <a:ext cx="12192000" cy="136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448424"/>
              <a:ext cx="12192000" cy="13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3070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40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9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20/11/2016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78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20/11/2016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56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3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0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11D0-E7EE-420D-93AB-B1EF18D34070}" type="datetimeFigureOut">
              <a:rPr lang="en-GB" smtClean="0"/>
              <a:t>20/11/2016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1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2654738"/>
            <a:ext cx="6553545" cy="1556466"/>
          </a:xfrm>
          <a:prstGeom prst="rect">
            <a:avLst/>
          </a:prstGeom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E-Bike Products 2030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EA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Joe Barrett</a:t>
            </a:r>
          </a:p>
        </p:txBody>
      </p:sp>
    </p:spTree>
    <p:extLst>
      <p:ext uri="{BB962C8B-B14F-4D97-AF65-F5344CB8AC3E}">
        <p14:creationId xmlns:p14="http://schemas.microsoft.com/office/powerpoint/2010/main" val="49672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experience as bicycle mechanic</a:t>
            </a:r>
          </a:p>
          <a:p>
            <a:r>
              <a:rPr lang="en-US" dirty="0"/>
              <a:t>First hand exposure to products</a:t>
            </a:r>
          </a:p>
          <a:p>
            <a:r>
              <a:rPr lang="en-US" dirty="0"/>
              <a:t>Outline</a:t>
            </a:r>
          </a:p>
          <a:p>
            <a:pPr lvl="1"/>
            <a:r>
              <a:rPr lang="en-US" dirty="0"/>
              <a:t>Current market</a:t>
            </a:r>
          </a:p>
          <a:p>
            <a:pPr lvl="1"/>
            <a:r>
              <a:rPr lang="en-US" dirty="0"/>
              <a:t>Potential Advancements</a:t>
            </a:r>
          </a:p>
          <a:p>
            <a:pPr lvl="1"/>
            <a:r>
              <a:rPr lang="en-US" dirty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50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Market: Urban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74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Market: Leisure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35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Advancements: Batteries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8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Advancements: Drive 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9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Advancements: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9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E-Bike Products 2030</vt:lpstr>
      <vt:lpstr>Introduction</vt:lpstr>
      <vt:lpstr>Current Market: Urban</vt:lpstr>
      <vt:lpstr>Current Market: Leisure</vt:lpstr>
      <vt:lpstr>Advancements: Batteries</vt:lpstr>
      <vt:lpstr>Advancements: Drive Unit</vt:lpstr>
      <vt:lpstr>Advancements: Integration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Barrett, Jolyon</dc:creator>
  <cp:lastModifiedBy>Barrett, Jolyon</cp:lastModifiedBy>
  <cp:revision>5</cp:revision>
  <dcterms:created xsi:type="dcterms:W3CDTF">2016-11-20T19:08:35Z</dcterms:created>
  <dcterms:modified xsi:type="dcterms:W3CDTF">2016-11-20T19:32:27Z</dcterms:modified>
</cp:coreProperties>
</file>