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6" r:id="rId5"/>
    <p:sldId id="267" r:id="rId6"/>
    <p:sldId id="270" r:id="rId7"/>
    <p:sldId id="271" r:id="rId8"/>
    <p:sldId id="272" r:id="rId9"/>
    <p:sldId id="273" r:id="rId10"/>
    <p:sldId id="269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2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3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5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8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4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3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7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9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9752-729C-429D-B116-0CA2ABFF2D2E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D557-6D35-4F6D-89B1-63DA06B9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6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58981"/>
            <a:ext cx="9144000" cy="1126836"/>
          </a:xfrm>
        </p:spPr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프로젝트 </a:t>
            </a:r>
            <a:r>
              <a:rPr lang="en-US" altLang="ko-KR" dirty="0"/>
              <a:t>UI </a:t>
            </a:r>
            <a:r>
              <a:rPr lang="ko-KR" altLang="en-US" dirty="0"/>
              <a:t>가이드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6819"/>
              </p:ext>
            </p:extLst>
          </p:nvPr>
        </p:nvGraphicFramePr>
        <p:xfrm>
          <a:off x="323271" y="4497339"/>
          <a:ext cx="11536219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45057">
                  <a:extLst>
                    <a:ext uri="{9D8B030D-6E8A-4147-A177-3AD203B41FA5}">
                      <a16:colId xmlns:a16="http://schemas.microsoft.com/office/drawing/2014/main" val="2370387259"/>
                    </a:ext>
                  </a:extLst>
                </a:gridCol>
                <a:gridCol w="3723052">
                  <a:extLst>
                    <a:ext uri="{9D8B030D-6E8A-4147-A177-3AD203B41FA5}">
                      <a16:colId xmlns:a16="http://schemas.microsoft.com/office/drawing/2014/main" val="947805229"/>
                    </a:ext>
                  </a:extLst>
                </a:gridCol>
                <a:gridCol w="2884055">
                  <a:extLst>
                    <a:ext uri="{9D8B030D-6E8A-4147-A177-3AD203B41FA5}">
                      <a16:colId xmlns:a16="http://schemas.microsoft.com/office/drawing/2014/main" val="2064023791"/>
                    </a:ext>
                  </a:extLst>
                </a:gridCol>
                <a:gridCol w="2884055">
                  <a:extLst>
                    <a:ext uri="{9D8B030D-6E8A-4147-A177-3AD203B41FA5}">
                      <a16:colId xmlns:a16="http://schemas.microsoft.com/office/drawing/2014/main" val="204370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/>
                        <a:t>2016.07.12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/>
                        <a:t>최초작성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/>
                        <a:t>오민재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/>
                        <a:t>2016.07.22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/>
                        <a:t>레이싱 파트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  <a:r>
                        <a:rPr lang="ko-KR" altLang="en-US" baseline="0" dirty="0"/>
                        <a:t> 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2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47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- </a:t>
            </a:r>
            <a:r>
              <a:rPr lang="ko-KR" altLang="en-US" dirty="0"/>
              <a:t>규격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61089" y="4158191"/>
          <a:ext cx="10045060" cy="248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161">
                  <a:extLst>
                    <a:ext uri="{9D8B030D-6E8A-4147-A177-3AD203B41FA5}">
                      <a16:colId xmlns:a16="http://schemas.microsoft.com/office/drawing/2014/main" val="650817532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768385142"/>
                    </a:ext>
                  </a:extLst>
                </a:gridCol>
                <a:gridCol w="3857624">
                  <a:extLst>
                    <a:ext uri="{9D8B030D-6E8A-4147-A177-3AD203B41FA5}">
                      <a16:colId xmlns:a16="http://schemas.microsoft.com/office/drawing/2014/main" val="2262174358"/>
                    </a:ext>
                  </a:extLst>
                </a:gridCol>
              </a:tblGrid>
              <a:tr h="328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Setup_n.png</a:t>
                      </a:r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025666306"/>
                  </a:ext>
                </a:extLst>
              </a:tr>
              <a:tr h="328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기능</a:t>
                      </a:r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300015522"/>
                  </a:ext>
                </a:extLst>
              </a:tr>
              <a:tr h="458306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터치하면 셋업</a:t>
                      </a:r>
                      <a:r>
                        <a:rPr lang="ko-KR" altLang="en-US" sz="1000" baseline="0" dirty="0"/>
                        <a:t> 창 팝업</a:t>
                      </a:r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endParaRPr lang="en-US" altLang="ko-KR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693615718"/>
                  </a:ext>
                </a:extLst>
              </a:tr>
              <a:tr h="4583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1622902024"/>
                  </a:ext>
                </a:extLst>
              </a:tr>
              <a:tr h="4583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532582106"/>
                  </a:ext>
                </a:extLst>
              </a:tr>
              <a:tr h="4583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0256261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98314" y="378683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설명</a:t>
            </a:r>
            <a:endParaRPr lang="en-US" altLang="ko-KR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0" t="1915" r="1183" b="84984"/>
          <a:stretch/>
        </p:blipFill>
        <p:spPr>
          <a:xfrm>
            <a:off x="1717425" y="5346641"/>
            <a:ext cx="794328" cy="7567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61089" y="-123568"/>
            <a:ext cx="1274338" cy="102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213249" y="902732"/>
            <a:ext cx="1274338" cy="102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106149" y="902732"/>
            <a:ext cx="1274338" cy="102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831811" y="-126609"/>
            <a:ext cx="1274338" cy="102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9" y="901718"/>
            <a:ext cx="10058400" cy="5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- </a:t>
            </a:r>
            <a:r>
              <a:rPr lang="ko-KR" altLang="en-US" dirty="0"/>
              <a:t>규격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61089" y="4158191"/>
          <a:ext cx="10045060" cy="248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161">
                  <a:extLst>
                    <a:ext uri="{9D8B030D-6E8A-4147-A177-3AD203B41FA5}">
                      <a16:colId xmlns:a16="http://schemas.microsoft.com/office/drawing/2014/main" val="650817532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768385142"/>
                    </a:ext>
                  </a:extLst>
                </a:gridCol>
                <a:gridCol w="3857624">
                  <a:extLst>
                    <a:ext uri="{9D8B030D-6E8A-4147-A177-3AD203B41FA5}">
                      <a16:colId xmlns:a16="http://schemas.microsoft.com/office/drawing/2014/main" val="2262174358"/>
                    </a:ext>
                  </a:extLst>
                </a:gridCol>
              </a:tblGrid>
              <a:tr h="328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Setup_n.png</a:t>
                      </a:r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025666306"/>
                  </a:ext>
                </a:extLst>
              </a:tr>
              <a:tr h="328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기능</a:t>
                      </a:r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300015522"/>
                  </a:ext>
                </a:extLst>
              </a:tr>
              <a:tr h="458306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터치하면 셋업</a:t>
                      </a:r>
                      <a:r>
                        <a:rPr lang="ko-KR" altLang="en-US" sz="1000" baseline="0" dirty="0"/>
                        <a:t> 창 팝업</a:t>
                      </a:r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endParaRPr lang="en-US" altLang="ko-KR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693615718"/>
                  </a:ext>
                </a:extLst>
              </a:tr>
              <a:tr h="4583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1622902024"/>
                  </a:ext>
                </a:extLst>
              </a:tr>
              <a:tr h="4583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532582106"/>
                  </a:ext>
                </a:extLst>
              </a:tr>
              <a:tr h="4583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3007" marR="113007" marT="56504" marB="56504" anchor="ctr"/>
                </a:tc>
                <a:extLst>
                  <a:ext uri="{0D108BD9-81ED-4DB2-BD59-A6C34878D82A}">
                    <a16:rowId xmlns:a16="http://schemas.microsoft.com/office/drawing/2014/main" val="20256261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89"/>
          <a:stretch/>
        </p:blipFill>
        <p:spPr>
          <a:xfrm>
            <a:off x="1061089" y="904759"/>
            <a:ext cx="10058400" cy="211466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49460" y="904759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2714" y="1015368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935410" y="609484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98664" y="7200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935410" y="2800234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98664" y="291084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210" y="599843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65464" y="71045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640510" y="599843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03764" y="71045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379999" y="599843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543253" y="71045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296343" y="599843"/>
            <a:ext cx="621785" cy="5905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9597" y="71045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314" y="378683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설명</a:t>
            </a:r>
            <a:endParaRPr lang="en-US" altLang="ko-KR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0" t="1915" r="1183" b="84984"/>
          <a:stretch/>
        </p:blipFill>
        <p:spPr>
          <a:xfrm>
            <a:off x="1717425" y="5346641"/>
            <a:ext cx="794328" cy="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시작 신호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4725" r="3236" b="6610"/>
          <a:stretch/>
        </p:blipFill>
        <p:spPr>
          <a:xfrm>
            <a:off x="691978" y="1286327"/>
            <a:ext cx="7302844" cy="3941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n.1. </a:t>
            </a:r>
            <a:r>
              <a:rPr lang="ko-KR" altLang="en-US" sz="1700" dirty="0"/>
              <a:t>규격</a:t>
            </a:r>
            <a:endParaRPr lang="en-US" altLang="ko-KR" sz="1700" dirty="0"/>
          </a:p>
        </p:txBody>
      </p:sp>
      <p:sp>
        <p:nvSpPr>
          <p:cNvPr id="40" name="TextBox 39"/>
          <p:cNvSpPr txBox="1"/>
          <p:nvPr/>
        </p:nvSpPr>
        <p:spPr>
          <a:xfrm>
            <a:off x="8357521" y="1286327"/>
            <a:ext cx="34786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시작 신호를 알리는 이미지는 총 </a:t>
            </a:r>
            <a:r>
              <a:rPr lang="en-US" altLang="ko-KR" sz="1700" dirty="0"/>
              <a:t>5 </a:t>
            </a:r>
            <a:r>
              <a:rPr lang="ko-KR" altLang="en-US" sz="1700" dirty="0"/>
              <a:t>장의 배경이 투명한 </a:t>
            </a:r>
            <a:r>
              <a:rPr lang="en-US" altLang="ko-KR" sz="1700" dirty="0" err="1"/>
              <a:t>png</a:t>
            </a:r>
            <a:r>
              <a:rPr lang="en-US" altLang="ko-KR" sz="1700" dirty="0"/>
              <a:t> </a:t>
            </a:r>
            <a:r>
              <a:rPr lang="ko-KR" altLang="en-US" sz="1700" dirty="0"/>
              <a:t>파일로 구성되어 있다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본 이미지는 화면의 한 가운데 지점을 기준으로 출력한다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본 이미지의 적정 크기는 </a:t>
            </a:r>
            <a:r>
              <a:rPr lang="en-US" altLang="ko-KR" sz="1700" dirty="0"/>
              <a:t>1280 * 720 </a:t>
            </a:r>
            <a:r>
              <a:rPr lang="ko-KR" altLang="en-US" sz="1700" dirty="0"/>
              <a:t>해상도를 기준으로 정한다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본 이미지의 게임 내 크기는 가로 </a:t>
            </a:r>
            <a:r>
              <a:rPr lang="en-US" altLang="ko-KR" sz="1700" dirty="0"/>
              <a:t>570 * 431 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  <a:endParaRPr lang="en-US" altLang="ko-KR" sz="17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1" y="1657651"/>
            <a:ext cx="5367337" cy="30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시작 신호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n.2. </a:t>
            </a:r>
            <a:r>
              <a:rPr lang="ko-KR" altLang="en-US" sz="1700" dirty="0"/>
              <a:t>출력 순서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2" y="1090521"/>
            <a:ext cx="4480088" cy="25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86" y="1090521"/>
            <a:ext cx="4480088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59" y="1090521"/>
            <a:ext cx="4480088" cy="25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9" y="3610521"/>
            <a:ext cx="4480088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51" y="3610521"/>
            <a:ext cx="4480088" cy="25200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495236" y="1234240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58490" y="134484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512466" y="1234240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720" y="134484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384036" y="1234240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47290" y="134484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996036" y="3881479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59290" y="3992088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935205" y="3881479"/>
            <a:ext cx="621785" cy="5905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8459" y="3992088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1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- </a:t>
            </a:r>
            <a:r>
              <a:rPr lang="ko-KR" altLang="en-US" dirty="0"/>
              <a:t>메인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61089" y="912829"/>
            <a:ext cx="10083114" cy="5795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6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메인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4725" r="3236" b="6610"/>
          <a:stretch/>
        </p:blipFill>
        <p:spPr>
          <a:xfrm>
            <a:off x="691978" y="1286327"/>
            <a:ext cx="7302844" cy="3941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n.1. </a:t>
            </a:r>
            <a:r>
              <a:rPr lang="ko-KR" altLang="en-US" sz="1700" dirty="0"/>
              <a:t>여백</a:t>
            </a:r>
            <a:endParaRPr lang="en-US" altLang="ko-KR" sz="1700" dirty="0"/>
          </a:p>
        </p:txBody>
      </p:sp>
      <p:sp>
        <p:nvSpPr>
          <p:cNvPr id="12" name="타원 11"/>
          <p:cNvSpPr/>
          <p:nvPr/>
        </p:nvSpPr>
        <p:spPr>
          <a:xfrm>
            <a:off x="4022511" y="1027543"/>
            <a:ext cx="555797" cy="55579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022511" y="4764386"/>
            <a:ext cx="555797" cy="55579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62619" y="2737878"/>
            <a:ext cx="555797" cy="55579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531829" y="2737878"/>
            <a:ext cx="555797" cy="55579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7521" y="1286327"/>
            <a:ext cx="34786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화면에서 상</a:t>
            </a:r>
            <a:r>
              <a:rPr lang="en-US" altLang="ko-KR" sz="1700" dirty="0"/>
              <a:t>, </a:t>
            </a:r>
            <a:r>
              <a:rPr lang="ko-KR" altLang="en-US" sz="1700" dirty="0"/>
              <a:t>하</a:t>
            </a:r>
            <a:r>
              <a:rPr lang="en-US" altLang="ko-KR" sz="1700" dirty="0"/>
              <a:t>, </a:t>
            </a:r>
            <a:r>
              <a:rPr lang="ko-KR" altLang="en-US" sz="1700" dirty="0"/>
              <a:t>좌</a:t>
            </a:r>
            <a:r>
              <a:rPr lang="en-US" altLang="ko-KR" sz="1700" dirty="0"/>
              <a:t>, </a:t>
            </a:r>
            <a:r>
              <a:rPr lang="ko-KR" altLang="en-US" sz="1700" dirty="0"/>
              <a:t>우 각 </a:t>
            </a:r>
            <a:r>
              <a:rPr lang="en-US" altLang="ko-KR" sz="1700" b="1" dirty="0">
                <a:solidFill>
                  <a:srgbClr val="FF0000"/>
                </a:solidFill>
              </a:rPr>
              <a:t>36px</a:t>
            </a:r>
            <a:r>
              <a:rPr lang="en-US" altLang="ko-KR" sz="1700" dirty="0"/>
              <a:t> </a:t>
            </a:r>
            <a:r>
              <a:rPr lang="ko-KR" altLang="en-US" sz="1700" dirty="0"/>
              <a:t>씩을 균일하게 여백공간으로 설정한다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일체의 </a:t>
            </a:r>
            <a:r>
              <a:rPr lang="en-US" altLang="ko-KR" sz="1700" dirty="0"/>
              <a:t>UI </a:t>
            </a:r>
            <a:r>
              <a:rPr lang="ko-KR" altLang="en-US" sz="1700" dirty="0"/>
              <a:t>이미지는 모두 화면 내 여백 안 쪽으로 배치한다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0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메인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4725" r="3236" b="6610"/>
          <a:stretch/>
        </p:blipFill>
        <p:spPr>
          <a:xfrm>
            <a:off x="691978" y="1286327"/>
            <a:ext cx="7302844" cy="3941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n.1. </a:t>
            </a:r>
            <a:r>
              <a:rPr lang="ko-KR" altLang="en-US" sz="1700" dirty="0"/>
              <a:t>배치</a:t>
            </a:r>
            <a:endParaRPr lang="en-US" altLang="ko-KR" sz="1700" dirty="0"/>
          </a:p>
        </p:txBody>
      </p:sp>
      <p:sp>
        <p:nvSpPr>
          <p:cNvPr id="10" name="타원 9"/>
          <p:cNvSpPr/>
          <p:nvPr/>
        </p:nvSpPr>
        <p:spPr>
          <a:xfrm>
            <a:off x="734457" y="1286327"/>
            <a:ext cx="467231" cy="4437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0758" y="1341948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14230" y="1230706"/>
            <a:ext cx="467231" cy="4437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10531" y="1286327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616273" y="2243960"/>
            <a:ext cx="467231" cy="4437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12574" y="2299581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34457" y="3973906"/>
            <a:ext cx="467231" cy="4437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0758" y="4029527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2500"/>
              </p:ext>
            </p:extLst>
          </p:nvPr>
        </p:nvGraphicFramePr>
        <p:xfrm>
          <a:off x="8180172" y="1249908"/>
          <a:ext cx="3878650" cy="3978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120">
                  <a:extLst>
                    <a:ext uri="{9D8B030D-6E8A-4147-A177-3AD203B41FA5}">
                      <a16:colId xmlns:a16="http://schemas.microsoft.com/office/drawing/2014/main" val="3458404299"/>
                    </a:ext>
                  </a:extLst>
                </a:gridCol>
                <a:gridCol w="3112530">
                  <a:extLst>
                    <a:ext uri="{9D8B030D-6E8A-4147-A177-3AD203B41FA5}">
                      <a16:colId xmlns:a16="http://schemas.microsoft.com/office/drawing/2014/main" val="435759507"/>
                    </a:ext>
                  </a:extLst>
                </a:gridCol>
              </a:tblGrid>
              <a:tr h="4972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Lap</a:t>
                      </a:r>
                      <a:r>
                        <a:rPr lang="en-US" altLang="ko-KR" sz="1600" baseline="0" dirty="0"/>
                        <a:t> Counter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209314"/>
                  </a:ext>
                </a:extLst>
              </a:tr>
              <a:tr h="49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</a:t>
                      </a:r>
                      <a:r>
                        <a:rPr lang="ko-KR" altLang="en-US" sz="1200" baseline="0" dirty="0"/>
                        <a:t> 바퀴 수를 표시 </a:t>
                      </a:r>
                      <a:r>
                        <a:rPr lang="en-US" altLang="ko-KR" sz="1200" baseline="0" dirty="0"/>
                        <a:t>(1</a:t>
                      </a:r>
                      <a:r>
                        <a:rPr lang="ko-KR" altLang="en-US" sz="1200" baseline="0" dirty="0"/>
                        <a:t>위 기준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779227"/>
                  </a:ext>
                </a:extLst>
              </a:tr>
              <a:tr h="4972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Position</a:t>
                      </a:r>
                      <a:r>
                        <a:rPr lang="en-US" altLang="ko-KR" sz="1600" baseline="0" dirty="0"/>
                        <a:t> Counter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432136"/>
                  </a:ext>
                </a:extLst>
              </a:tr>
              <a:tr h="49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플레이어 캐릭터의 순위를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777489"/>
                  </a:ext>
                </a:extLst>
              </a:tr>
              <a:tr h="4972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Position</a:t>
                      </a:r>
                      <a:r>
                        <a:rPr lang="en-US" altLang="ko-KR" sz="1600" baseline="0" dirty="0"/>
                        <a:t> Bar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602603"/>
                  </a:ext>
                </a:extLst>
              </a:tr>
              <a:tr h="49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</a:t>
                      </a:r>
                      <a:r>
                        <a:rPr lang="ko-KR" altLang="en-US" sz="1200" dirty="0" err="1"/>
                        <a:t>크리쳐의</a:t>
                      </a:r>
                      <a:r>
                        <a:rPr lang="ko-KR" altLang="en-US" sz="1200" dirty="0"/>
                        <a:t> 각 순위를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168793"/>
                  </a:ext>
                </a:extLst>
              </a:tr>
              <a:tr h="4972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Player</a:t>
                      </a:r>
                      <a:r>
                        <a:rPr lang="en-US" altLang="ko-KR" sz="1600" baseline="0" dirty="0"/>
                        <a:t> Camera Button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55010"/>
                  </a:ext>
                </a:extLst>
              </a:tr>
              <a:tr h="49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누르면 각 플레이어를 중심으로 하는 카메라 시점으로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1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1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4725" r="71157" b="80460"/>
          <a:stretch/>
        </p:blipFill>
        <p:spPr>
          <a:xfrm>
            <a:off x="691977" y="1274956"/>
            <a:ext cx="6839015" cy="23254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n.1. Lap Counter / n.2. </a:t>
            </a:r>
            <a:r>
              <a:rPr lang="en-US" altLang="ko-KR" sz="1700" dirty="0" err="1"/>
              <a:t>Pos</a:t>
            </a:r>
            <a:r>
              <a:rPr lang="en-US" altLang="ko-KR" sz="1700" dirty="0"/>
              <a:t> Counter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758" y="1341948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1978" y="1134027"/>
            <a:ext cx="1482811" cy="13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-46139" y="1824598"/>
            <a:ext cx="1290396" cy="18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7" t="3426" r="7328" b="79872"/>
          <a:stretch/>
        </p:blipFill>
        <p:spPr>
          <a:xfrm>
            <a:off x="697039" y="3696332"/>
            <a:ext cx="6833953" cy="26190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43221" y="1286327"/>
            <a:ext cx="34786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엔터</a:t>
            </a:r>
            <a:r>
              <a:rPr lang="en-US" altLang="ko-KR" sz="1700" dirty="0"/>
              <a:t>_</a:t>
            </a:r>
            <a:r>
              <a:rPr lang="ko-KR" altLang="en-US" sz="1700" dirty="0"/>
              <a:t>튤립</a:t>
            </a:r>
            <a:r>
              <a:rPr lang="en-US" altLang="ko-KR" sz="1700" dirty="0"/>
              <a:t>09 </a:t>
            </a:r>
            <a:r>
              <a:rPr lang="ko-KR" altLang="en-US" sz="1700" dirty="0"/>
              <a:t>폰트</a:t>
            </a:r>
            <a:r>
              <a:rPr lang="en-US" altLang="ko-KR" sz="1700" dirty="0"/>
              <a:t>,</a:t>
            </a:r>
            <a:r>
              <a:rPr lang="ko-KR" altLang="en-US" sz="1700" dirty="0"/>
              <a:t> </a:t>
            </a:r>
            <a:r>
              <a:rPr lang="en-US" altLang="ko-KR" sz="1700" dirty="0"/>
              <a:t>36pt </a:t>
            </a:r>
            <a:r>
              <a:rPr lang="ko-KR" altLang="en-US" sz="1700" dirty="0"/>
              <a:t>크기의</a:t>
            </a:r>
            <a:r>
              <a:rPr lang="en-US" altLang="ko-KR" sz="1700" dirty="0"/>
              <a:t> </a:t>
            </a:r>
            <a:r>
              <a:rPr lang="ko-KR" altLang="en-US" sz="1700" dirty="0"/>
              <a:t>텍스트를 사용한다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가독성을 위해 동일한 크기의 폰트를 짙은 회색으로 색상만 바꾸어 복사하여 그림자로 활용한다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2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n.3. Position Bar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758" y="1341948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1978" y="1134027"/>
            <a:ext cx="1482811" cy="13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-46139" y="1824598"/>
            <a:ext cx="1290396" cy="18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2" t="16713" r="5206" b="51150"/>
          <a:stretch/>
        </p:blipFill>
        <p:spPr>
          <a:xfrm>
            <a:off x="691488" y="1286327"/>
            <a:ext cx="6843437" cy="4819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43221" y="1286327"/>
            <a:ext cx="347862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각 포지션 바 하나의 크기는 가로 </a:t>
            </a:r>
            <a:r>
              <a:rPr lang="en-US" altLang="ko-KR" sz="1700" dirty="0"/>
              <a:t>320px * 52px </a:t>
            </a:r>
            <a:r>
              <a:rPr lang="ko-KR" altLang="en-US" sz="1700" dirty="0"/>
              <a:t>이다</a:t>
            </a:r>
            <a:r>
              <a:rPr lang="en-US" altLang="ko-KR" sz="1700" dirty="0"/>
              <a:t>. (</a:t>
            </a:r>
            <a:r>
              <a:rPr lang="ko-KR" altLang="en-US" sz="1700" dirty="0"/>
              <a:t>그림자 부분 포함</a:t>
            </a:r>
            <a:r>
              <a:rPr lang="en-US" altLang="ko-KR" sz="1700" dirty="0"/>
              <a:t>)</a:t>
            </a:r>
          </a:p>
          <a:p>
            <a:endParaRPr lang="en-US" altLang="ko-KR" sz="1700" dirty="0"/>
          </a:p>
          <a:p>
            <a:r>
              <a:rPr lang="ko-KR" altLang="en-US" sz="1700" dirty="0"/>
              <a:t>바와 바 사이의 간격은 </a:t>
            </a:r>
            <a:r>
              <a:rPr lang="en-US" altLang="ko-KR" sz="1700" dirty="0"/>
              <a:t>3.5px 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이미지에 </a:t>
            </a:r>
            <a:r>
              <a:rPr lang="en-US" altLang="ko-KR" sz="1700" dirty="0"/>
              <a:t>70% </a:t>
            </a:r>
            <a:r>
              <a:rPr lang="ko-KR" altLang="en-US" sz="1700" dirty="0"/>
              <a:t>의 </a:t>
            </a:r>
            <a:r>
              <a:rPr lang="en-US" altLang="ko-KR" sz="1700" dirty="0"/>
              <a:t>Opacity </a:t>
            </a:r>
            <a:r>
              <a:rPr lang="ko-KR" altLang="en-US" sz="1700" dirty="0"/>
              <a:t>효과를 주어 뒤 쪽의 화면이 흐릿하게 비치게 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빈 칸에는 해당 순위로 달리고 있는 </a:t>
            </a:r>
            <a:r>
              <a:rPr lang="ko-KR" altLang="en-US" sz="1700" dirty="0" err="1"/>
              <a:t>크리쳐의</a:t>
            </a:r>
            <a:r>
              <a:rPr lang="ko-KR" altLang="en-US" sz="1700" dirty="0"/>
              <a:t> 이름을 텍스트로 표시한다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endParaRPr lang="en-US" altLang="ko-KR" sz="1700" dirty="0"/>
          </a:p>
        </p:txBody>
      </p:sp>
      <p:sp>
        <p:nvSpPr>
          <p:cNvPr id="2" name="직사각형 1"/>
          <p:cNvSpPr/>
          <p:nvPr/>
        </p:nvSpPr>
        <p:spPr>
          <a:xfrm>
            <a:off x="1038225" y="1654130"/>
            <a:ext cx="6057900" cy="9271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350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69419" r="53434" b="11513"/>
          <a:stretch/>
        </p:blipFill>
        <p:spPr>
          <a:xfrm>
            <a:off x="691488" y="1287417"/>
            <a:ext cx="6822050" cy="1808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25" y="9525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n. </a:t>
            </a:r>
            <a:r>
              <a:rPr lang="ko-KR" altLang="en-US" dirty="0"/>
              <a:t>레이싱 </a:t>
            </a:r>
            <a:r>
              <a:rPr lang="en-US" altLang="ko-KR" dirty="0"/>
              <a:t>Scene –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50343" y="506122"/>
            <a:ext cx="415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n.4. Player Camera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758" y="1341948"/>
            <a:ext cx="2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1978" y="1134027"/>
            <a:ext cx="1482811" cy="13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-46139" y="1824598"/>
            <a:ext cx="1290396" cy="18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43221" y="1286327"/>
            <a:ext cx="34786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dirty="0"/>
          </a:p>
          <a:p>
            <a:endParaRPr lang="en-US" altLang="ko-KR" sz="1700" dirty="0"/>
          </a:p>
        </p:txBody>
      </p:sp>
      <p:sp>
        <p:nvSpPr>
          <p:cNvPr id="2" name="직사각형 1"/>
          <p:cNvSpPr/>
          <p:nvPr/>
        </p:nvSpPr>
        <p:spPr>
          <a:xfrm>
            <a:off x="881041" y="1399098"/>
            <a:ext cx="1509734" cy="16012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C00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221" y="1286327"/>
            <a:ext cx="347862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각 버튼 하나의 크기는 </a:t>
            </a:r>
            <a:r>
              <a:rPr lang="en-US" altLang="ko-KR" sz="1700" dirty="0"/>
              <a:t>120 * 136px 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버튼 사이의 간격은 </a:t>
            </a:r>
            <a:r>
              <a:rPr lang="en-US" altLang="ko-KR" sz="1700" dirty="0"/>
              <a:t>18px 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상단에는 플레이어의 이름을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/>
              <a:t>하단에는 주행중인 </a:t>
            </a:r>
            <a:r>
              <a:rPr lang="ko-KR" altLang="en-US" sz="1700" dirty="0" err="1"/>
              <a:t>크리쳐의</a:t>
            </a:r>
            <a:r>
              <a:rPr lang="ko-KR" altLang="en-US" sz="1700" dirty="0"/>
              <a:t> 이미지를 표시한다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현재 선택되어 있는 시점에 해당하는 플레이어의 버튼은 테두리에 밝게 하이라이트 처리를 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8735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375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3D 프로젝트 UI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프로젝트 UI 가이드</dc:title>
  <dc:creator>오민재</dc:creator>
  <cp:lastModifiedBy>오민재</cp:lastModifiedBy>
  <cp:revision>27</cp:revision>
  <dcterms:created xsi:type="dcterms:W3CDTF">2016-07-12T00:38:00Z</dcterms:created>
  <dcterms:modified xsi:type="dcterms:W3CDTF">2016-07-22T09:41:38Z</dcterms:modified>
</cp:coreProperties>
</file>