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2015/12/26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2015/12/26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2015/12/26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2015/12/26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2015/12/26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2015/12/26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2015/12/26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2015/12/26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2015/12/26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2015/12/26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2015/12/26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2015/12/26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51520" y="548680"/>
            <a:ext cx="8640960" cy="6192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mtClean="0"/>
              <a:t>IBFramework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67544" y="1052736"/>
            <a:ext cx="2376264" cy="5472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mtClean="0"/>
              <a:t>Timeline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11560" y="2348880"/>
            <a:ext cx="2088232" cy="309634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mtClean="0"/>
              <a:t>TimelineElements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915816" y="3645024"/>
            <a:ext cx="2304256" cy="2880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mtClean="0"/>
              <a:t>Image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084168" y="1628800"/>
            <a:ext cx="2376264" cy="23042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mtClean="0"/>
              <a:t>Animation</a:t>
            </a:r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292080" y="4005064"/>
            <a:ext cx="2448272" cy="2520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mtClean="0"/>
              <a:t>Audio</a:t>
            </a:r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1520" y="1166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小塚ゴシック Pro R" pitchFamily="34" charset="-128"/>
                <a:ea typeface="小塚ゴシック Pro R" pitchFamily="34" charset="-128"/>
              </a:rPr>
              <a:t>名前空間</a:t>
            </a:r>
            <a:endParaRPr kumimoji="1" lang="ja-JP" altLang="en-US">
              <a:latin typeface="小塚ゴシック Pro R" pitchFamily="34" charset="-128"/>
              <a:ea typeface="小塚ゴシック Pro R" pitchFamily="34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059832" y="4869160"/>
            <a:ext cx="2016224" cy="15121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mtClean="0"/>
              <a:t>Pixel</a:t>
            </a:r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59832" y="3933056"/>
            <a:ext cx="201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smtClean="0">
                <a:solidFill>
                  <a:schemeClr val="accent6">
                    <a:lumMod val="75000"/>
                  </a:schemeClr>
                </a:solidFill>
              </a:rPr>
              <a:t>・</a:t>
            </a:r>
            <a:r>
              <a:rPr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IBCanvas</a:t>
            </a:r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Control</a:t>
            </a:r>
          </a:p>
          <a:p>
            <a:r>
              <a:rPr lang="ja-JP" altLang="en-US" sz="1400" smtClean="0">
                <a:solidFill>
                  <a:schemeClr val="accent6">
                    <a:lumMod val="75000"/>
                  </a:schemeClr>
                </a:solidFill>
              </a:rPr>
              <a:t>・</a:t>
            </a:r>
            <a:r>
              <a:rPr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IBImage</a:t>
            </a:r>
          </a:p>
          <a:p>
            <a:r>
              <a:rPr lang="ja-JP" altLang="en-US" sz="1400" smtClean="0">
                <a:solidFill>
                  <a:schemeClr val="accent6">
                    <a:lumMod val="75000"/>
                  </a:schemeClr>
                </a:solidFill>
              </a:rPr>
              <a:t>・</a:t>
            </a:r>
            <a:r>
              <a:rPr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IBBrush</a:t>
            </a:r>
            <a:endParaRPr lang="en-US" altLang="ja-JP" sz="14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3568" y="1556792"/>
            <a:ext cx="15833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3">
                    <a:lumMod val="75000"/>
                  </a:schemeClr>
                </a:solidFill>
              </a:rPr>
              <a:t>・</a:t>
            </a:r>
            <a:r>
              <a:rPr kumimoji="1" lang="en-US" altLang="ja-JP" sz="1400" smtClean="0">
                <a:solidFill>
                  <a:schemeClr val="accent3">
                    <a:lumMod val="75000"/>
                  </a:schemeClr>
                </a:solidFill>
              </a:rPr>
              <a:t>Timeline</a:t>
            </a:r>
          </a:p>
          <a:p>
            <a:r>
              <a:rPr kumimoji="1" lang="ja-JP" altLang="en-US" sz="1400" smtClean="0">
                <a:solidFill>
                  <a:schemeClr val="accent3">
                    <a:lumMod val="75000"/>
                  </a:schemeClr>
                </a:solidFill>
              </a:rPr>
              <a:t>・</a:t>
            </a:r>
            <a:r>
              <a:rPr kumimoji="1" lang="en-US" altLang="ja-JP" sz="1400" smtClean="0">
                <a:solidFill>
                  <a:schemeClr val="accent3">
                    <a:lumMod val="75000"/>
                  </a:schemeClr>
                </a:solidFill>
              </a:rPr>
              <a:t>IBTimelineControl</a:t>
            </a:r>
          </a:p>
          <a:p>
            <a:r>
              <a:rPr lang="ja-JP" altLang="en-US" sz="1400" smtClean="0">
                <a:solidFill>
                  <a:schemeClr val="accent3">
                    <a:lumMod val="75000"/>
                  </a:schemeClr>
                </a:solidFill>
              </a:rPr>
              <a:t>・</a:t>
            </a:r>
            <a:r>
              <a:rPr lang="en-US" altLang="ja-JP" sz="1400" smtClean="0">
                <a:solidFill>
                  <a:schemeClr val="accent3">
                    <a:lumMod val="75000"/>
                  </a:schemeClr>
                </a:solidFill>
              </a:rPr>
              <a:t>IBRenderControl</a:t>
            </a:r>
            <a:endParaRPr kumimoji="1" lang="ja-JP" altLang="en-US" sz="14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71600" y="2924944"/>
            <a:ext cx="151028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3">
                    <a:lumMod val="50000"/>
                  </a:schemeClr>
                </a:solidFill>
              </a:rPr>
              <a:t>・</a:t>
            </a:r>
            <a:r>
              <a:rPr lang="en-US" altLang="ja-JP" sz="1400" smtClean="0">
                <a:solidFill>
                  <a:schemeClr val="accent3">
                    <a:lumMod val="50000"/>
                  </a:schemeClr>
                </a:solidFill>
              </a:rPr>
              <a:t>TimelineElement</a:t>
            </a:r>
          </a:p>
          <a:p>
            <a:r>
              <a:rPr lang="en-US" altLang="ja-JP" sz="1400" smtClean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kumimoji="1" lang="en-US" altLang="ja-JP" sz="1400" smtClean="0">
                <a:solidFill>
                  <a:schemeClr val="accent3">
                    <a:lumMod val="50000"/>
                  </a:schemeClr>
                </a:solidFill>
              </a:rPr>
              <a:t>Cut</a:t>
            </a:r>
          </a:p>
          <a:p>
            <a:r>
              <a:rPr lang="en-US" altLang="ja-JP" sz="1400" smtClean="0">
                <a:solidFill>
                  <a:schemeClr val="accent3">
                    <a:lumMod val="50000"/>
                  </a:schemeClr>
                </a:solidFill>
              </a:rPr>
              <a:t>-- Cell</a:t>
            </a:r>
          </a:p>
          <a:p>
            <a:r>
              <a:rPr kumimoji="1" lang="en-US" altLang="ja-JP" sz="1400" smtClean="0">
                <a:solidFill>
                  <a:schemeClr val="accent3">
                    <a:lumMod val="50000"/>
                  </a:schemeClr>
                </a:solidFill>
              </a:rPr>
              <a:t>-- Sound</a:t>
            </a:r>
          </a:p>
          <a:p>
            <a:r>
              <a:rPr lang="en-US" altLang="ja-JP" sz="1400" smtClean="0">
                <a:solidFill>
                  <a:schemeClr val="accent3">
                    <a:lumMod val="50000"/>
                  </a:schemeClr>
                </a:solidFill>
              </a:rPr>
              <a:t>-- Text</a:t>
            </a:r>
            <a:endParaRPr kumimoji="1" lang="ja-JP" altLang="en-US" sz="14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444208" y="2060848"/>
            <a:ext cx="888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>
                <a:solidFill>
                  <a:schemeClr val="accent5">
                    <a:lumMod val="75000"/>
                  </a:schemeClr>
                </a:solidFill>
              </a:rPr>
              <a:t>・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</a:rPr>
              <a:t>Adouble</a:t>
            </a:r>
          </a:p>
          <a:p>
            <a:r>
              <a:rPr kumimoji="1" lang="ja-JP" altLang="en-US" sz="1400" smtClean="0">
                <a:solidFill>
                  <a:schemeClr val="accent5">
                    <a:lumMod val="75000"/>
                  </a:schemeClr>
                </a:solidFill>
              </a:rPr>
              <a:t>・</a:t>
            </a:r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</a:rPr>
              <a:t>AInt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75856" y="5157192"/>
            <a:ext cx="16380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>
                <a:solidFill>
                  <a:schemeClr val="accent6">
                    <a:lumMod val="50000"/>
                  </a:schemeClr>
                </a:solidFill>
              </a:rPr>
              <a:t>・</a:t>
            </a:r>
            <a:r>
              <a:rPr kumimoji="1" lang="en-US" altLang="ja-JP" sz="1400" smtClean="0">
                <a:solidFill>
                  <a:schemeClr val="accent6">
                    <a:lumMod val="50000"/>
                  </a:schemeClr>
                </a:solidFill>
              </a:rPr>
              <a:t>PixelImage</a:t>
            </a:r>
          </a:p>
          <a:p>
            <a:r>
              <a:rPr lang="ja-JP" altLang="en-US" sz="1400" smtClean="0">
                <a:solidFill>
                  <a:schemeClr val="accent6">
                    <a:lumMod val="50000"/>
                  </a:schemeClr>
                </a:solidFill>
              </a:rPr>
              <a:t>・</a:t>
            </a:r>
            <a:r>
              <a:rPr lang="en-US" altLang="ja-JP" sz="1400" smtClean="0">
                <a:solidFill>
                  <a:schemeClr val="accent6">
                    <a:lumMod val="50000"/>
                  </a:schemeClr>
                </a:solidFill>
              </a:rPr>
              <a:t>DoubleLayerImage</a:t>
            </a:r>
          </a:p>
          <a:p>
            <a:r>
              <a:rPr lang="ja-JP" altLang="en-US" sz="1400" smtClean="0">
                <a:solidFill>
                  <a:schemeClr val="accent6">
                    <a:lumMod val="50000"/>
                  </a:schemeClr>
                </a:solidFill>
              </a:rPr>
              <a:t>・</a:t>
            </a:r>
            <a:r>
              <a:rPr lang="en-US" altLang="ja-JP" sz="1400" smtClean="0">
                <a:solidFill>
                  <a:schemeClr val="accent6">
                    <a:lumMod val="50000"/>
                  </a:schemeClr>
                </a:solidFill>
              </a:rPr>
              <a:t>Pen</a:t>
            </a:r>
          </a:p>
          <a:p>
            <a:r>
              <a:rPr kumimoji="1" lang="ja-JP" altLang="en-US" sz="1400" smtClean="0">
                <a:solidFill>
                  <a:schemeClr val="accent6">
                    <a:lumMod val="50000"/>
                  </a:schemeClr>
                </a:solidFill>
              </a:rPr>
              <a:t>・</a:t>
            </a:r>
            <a:r>
              <a:rPr kumimoji="1" lang="en-US" altLang="ja-JP" sz="1400" smtClean="0">
                <a:solidFill>
                  <a:schemeClr val="accent6">
                    <a:lumMod val="50000"/>
                  </a:schemeClr>
                </a:solidFill>
              </a:rPr>
              <a:t>Eraser</a:t>
            </a:r>
            <a:endParaRPr kumimoji="1" lang="ja-JP" altLang="en-US" sz="1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635896" y="1700808"/>
            <a:ext cx="1400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chemeClr val="accent1">
                    <a:lumMod val="75000"/>
                  </a:schemeClr>
                </a:solidFill>
              </a:rPr>
              <a:t>・</a:t>
            </a:r>
            <a:r>
              <a:rPr lang="en-US" altLang="ja-JP" smtClean="0">
                <a:solidFill>
                  <a:schemeClr val="accent1">
                    <a:lumMod val="75000"/>
                  </a:schemeClr>
                </a:solidFill>
              </a:rPr>
              <a:t>Iproperty</a:t>
            </a:r>
          </a:p>
          <a:p>
            <a:r>
              <a:rPr lang="ja-JP" altLang="en-US" smtClean="0">
                <a:solidFill>
                  <a:schemeClr val="accent1">
                    <a:lumMod val="75000"/>
                  </a:schemeClr>
                </a:solidFill>
              </a:rPr>
              <a:t>・</a:t>
            </a:r>
            <a:r>
              <a:rPr lang="en-US" altLang="ja-JP" smtClean="0">
                <a:solidFill>
                  <a:schemeClr val="accent1">
                    <a:lumMod val="75000"/>
                  </a:schemeClr>
                </a:solidFill>
              </a:rPr>
              <a:t>IBRectangle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47</Words>
  <Application>Microsoft Office PowerPoint</Application>
  <PresentationFormat>画面に合わせる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Reiji</dc:creator>
  <cp:lastModifiedBy>Reiji</cp:lastModifiedBy>
  <cp:revision>89</cp:revision>
  <dcterms:created xsi:type="dcterms:W3CDTF">2015-12-21T14:48:53Z</dcterms:created>
  <dcterms:modified xsi:type="dcterms:W3CDTF">2015-12-26T15:56:26Z</dcterms:modified>
</cp:coreProperties>
</file>