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825C3-42B2-4557-A20F-8CFC68E2F3DB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BC40C-9E52-4893-9DC5-A1FE6548B3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61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BC40C-9E52-4893-9DC5-A1FE6548B3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8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7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25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2225" y="0"/>
            <a:ext cx="10515600" cy="1272225"/>
          </a:xfrm>
        </p:spPr>
        <p:txBody>
          <a:bodyPr/>
          <a:lstStyle>
            <a:lvl1pPr>
              <a:defRPr b="0">
                <a:latin typeface="小塚ゴシック Pro L" panose="020B0200000000000000" pitchFamily="34" charset="-128"/>
                <a:ea typeface="小塚ゴシック Pro L" panose="020B0200000000000000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コンテンツ プレースホルダ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" y="0"/>
            <a:ext cx="1272225" cy="12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4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02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06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9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74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43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07A7-126F-48E4-95CB-A10F9991E92E}" type="datetimeFigureOut">
              <a:rPr kumimoji="1" lang="ja-JP" altLang="en-US" smtClean="0"/>
              <a:t>2016/2/4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0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Image Builder</a:t>
            </a:r>
            <a:br>
              <a:rPr kumimoji="1" lang="en-US" altLang="ja-JP" dirty="0" smtClean="0"/>
            </a:br>
            <a:r>
              <a:rPr lang="en-US" altLang="ja-JP" dirty="0" smtClean="0"/>
              <a:t>2016 InDevelopment1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74" y="3658836"/>
            <a:ext cx="2544451" cy="25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Image Builder </a:t>
            </a:r>
            <a:r>
              <a:rPr kumimoji="1" lang="ja-JP" altLang="en-US" dirty="0" smtClean="0"/>
              <a:t>のコンセプト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セル作画、フレームアニメーション作成、動画コンテ作成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機能</a:t>
            </a:r>
            <a:r>
              <a:rPr lang="ja-JP" altLang="en-US" dirty="0" smtClean="0"/>
              <a:t>の単純化による高速動作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チームでの作画作業を考慮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向いていること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セルアニメの原画、動画等の色数の少ない線画の作画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二値化した線画の彩色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3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向かないこと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多い色数の複雑な絵の作画、読み込み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04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 InDevelopment1 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一部の機能のみを実装したバージョン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既知のバグが多数存在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アプリケーションの使用は自己責任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3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50058" y="0"/>
            <a:ext cx="10515600" cy="1272225"/>
          </a:xfrm>
        </p:spPr>
        <p:txBody>
          <a:bodyPr/>
          <a:lstStyle/>
          <a:p>
            <a:r>
              <a:rPr lang="ja-JP" altLang="en-US" dirty="0" smtClean="0"/>
              <a:t>とりあえず使い方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26" y="1498234"/>
            <a:ext cx="7754599" cy="4745043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1801091" y="2056015"/>
            <a:ext cx="798022" cy="415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99783" y="1409684"/>
            <a:ext cx="1601308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6390"/>
                </a:solidFill>
              </a:rPr>
              <a:t>①</a:t>
            </a:r>
            <a:r>
              <a:rPr kumimoji="1" lang="ja-JP" altLang="en-US" dirty="0" smtClean="0"/>
              <a:t>セルソースを追加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906385" y="3103418"/>
            <a:ext cx="748146" cy="32696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6501" y="3430385"/>
            <a:ext cx="1839884" cy="3693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6390"/>
                </a:solidFill>
              </a:rPr>
              <a:t>②</a:t>
            </a:r>
            <a:r>
              <a:rPr kumimoji="1" lang="ja-JP" altLang="en-US" dirty="0" smtClean="0"/>
              <a:t>ダブルクリック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3857105" y="4294910"/>
            <a:ext cx="860745" cy="17000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717850" y="4464919"/>
            <a:ext cx="1790008" cy="3693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6390"/>
                </a:solidFill>
              </a:rPr>
              <a:t>③</a:t>
            </a:r>
            <a:r>
              <a:rPr kumimoji="1" lang="ja-JP" altLang="en-US" dirty="0" smtClean="0"/>
              <a:t>ツールを選択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9892145" y="2787535"/>
            <a:ext cx="488721" cy="31588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0380866" y="3103418"/>
            <a:ext cx="1340079" cy="369332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6390"/>
                </a:solidFill>
              </a:rPr>
              <a:t>④</a:t>
            </a:r>
            <a:r>
              <a:rPr kumimoji="1" lang="ja-JP" altLang="en-US" dirty="0" smtClean="0"/>
              <a:t>色を選択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7143404" y="3918065"/>
            <a:ext cx="3237462" cy="85344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0380866" y="4771505"/>
            <a:ext cx="84131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6390"/>
                </a:solidFill>
              </a:rPr>
              <a:t>⑤</a:t>
            </a:r>
            <a:r>
              <a:rPr kumimoji="1" lang="ja-JP" altLang="en-US" dirty="0" smtClean="0"/>
              <a:t>描く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5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将来実装する予定の機能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フレーム</a:t>
            </a:r>
            <a:r>
              <a:rPr lang="ja-JP" altLang="en-US" dirty="0"/>
              <a:t>アニメーション</a:t>
            </a:r>
            <a:r>
              <a:rPr kumimoji="1" lang="ja-JP" altLang="en-US" dirty="0" smtClean="0"/>
              <a:t>作成機能、および作成支援機能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より高度なブラシ設定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動画コンテ作成支援機能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サウンド</a:t>
            </a:r>
            <a:r>
              <a:rPr lang="ja-JP" altLang="en-US" dirty="0"/>
              <a:t>トラック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0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できないこと</a:t>
            </a:r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（サポートする予定のないこと）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透明度情報付きの動画のレンダリング出力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厚塗り、エロゲ塗りなどの彩色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0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155</Words>
  <Application>Microsoft Office PowerPoint</Application>
  <PresentationFormat>ワイド画面</PresentationFormat>
  <Paragraphs>38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小塚ゴシック Pro L</vt:lpstr>
      <vt:lpstr>Arial</vt:lpstr>
      <vt:lpstr>Calibri</vt:lpstr>
      <vt:lpstr>Calibri Light</vt:lpstr>
      <vt:lpstr>Office テーマ</vt:lpstr>
      <vt:lpstr>Image Builder 2016 InDevelopment1</vt:lpstr>
      <vt:lpstr>Image Builder のコンセプト</vt:lpstr>
      <vt:lpstr>向いていること</vt:lpstr>
      <vt:lpstr>向かないこと</vt:lpstr>
      <vt:lpstr>2016 InDevelopment1 について</vt:lpstr>
      <vt:lpstr>とりあえず使い方</vt:lpstr>
      <vt:lpstr>将来実装する予定の機能</vt:lpstr>
      <vt:lpstr>できないこと（サポートする予定のないこと）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Builder 2016 InDevelopment1</dc:title>
  <dc:creator>谷崎礼治</dc:creator>
  <cp:lastModifiedBy>谷崎礼治</cp:lastModifiedBy>
  <cp:revision>14</cp:revision>
  <dcterms:created xsi:type="dcterms:W3CDTF">2016-02-02T03:38:05Z</dcterms:created>
  <dcterms:modified xsi:type="dcterms:W3CDTF">2016-02-04T01:14:32Z</dcterms:modified>
</cp:coreProperties>
</file>