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8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7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25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72225" y="0"/>
            <a:ext cx="10515600" cy="1272225"/>
          </a:xfrm>
        </p:spPr>
        <p:txBody>
          <a:bodyPr/>
          <a:lstStyle>
            <a:lvl1pPr>
              <a:defRPr b="0">
                <a:latin typeface="小塚ゴシック Pro L" panose="020B0200000000000000" pitchFamily="34" charset="-128"/>
                <a:ea typeface="小塚ゴシック Pro L" panose="020B0200000000000000" pitchFamily="34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コンテンツ プレースホルダ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2" y="0"/>
            <a:ext cx="1272225" cy="12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74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945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902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06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98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746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80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07A7-126F-48E4-95CB-A10F9991E92E}" type="datetimeFigureOut">
              <a:rPr kumimoji="1" lang="ja-JP" altLang="en-US" smtClean="0"/>
              <a:t>2016/2/2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943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07A7-126F-48E4-95CB-A10F9991E92E}" type="datetimeFigureOut">
              <a:rPr kumimoji="1" lang="ja-JP" altLang="en-US" smtClean="0"/>
              <a:t>2016/2/2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FF4D6-31C6-4522-B8FE-AF8632B0E2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0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Image Builder</a:t>
            </a:r>
            <a:br>
              <a:rPr kumimoji="1" lang="en-US" altLang="ja-JP" dirty="0" smtClean="0"/>
            </a:br>
            <a:r>
              <a:rPr lang="en-US" altLang="ja-JP" dirty="0" smtClean="0"/>
              <a:t>2016 InDevelopment1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74" y="3658836"/>
            <a:ext cx="2544451" cy="254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Image Builder </a:t>
            </a:r>
            <a:r>
              <a:rPr kumimoji="1" lang="ja-JP" altLang="en-US" dirty="0" smtClean="0"/>
              <a:t>のコンセプト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セル作画、フレームアニメーション作成、動画コンテ作成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機能</a:t>
            </a:r>
            <a:r>
              <a:rPr lang="ja-JP" altLang="en-US" dirty="0" smtClean="0"/>
              <a:t>の単純化による高速動作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チームでの作画作業を考慮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73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向いていること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セルアニメの原画、動画等の色数の少ない線画の作画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二値化した線画の彩色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833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向かないこと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多い色数の複雑な絵の作画、読み込み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404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2016 InDevelopment1 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一部の機能のみを実装したバージョン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既知のバグが多数存在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アプリケーションの使用は自己責任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3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5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将来実装する予定の機能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フレーム</a:t>
            </a:r>
            <a:r>
              <a:rPr lang="ja-JP" altLang="en-US" dirty="0"/>
              <a:t>アニメーション</a:t>
            </a:r>
            <a:r>
              <a:rPr kumimoji="1" lang="ja-JP" altLang="en-US" dirty="0" smtClean="0"/>
              <a:t>作成機能、および作成支援機能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より高度なブラシ設定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動画コンテ作成支援機能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サウンド</a:t>
            </a:r>
            <a:r>
              <a:rPr lang="ja-JP" altLang="en-US" dirty="0"/>
              <a:t>トラック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10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できないこと</a:t>
            </a:r>
            <a:r>
              <a:rPr kumimoji="1" lang="ja-JP" altLang="en-US" sz="2400" dirty="0" smtClean="0">
                <a:solidFill>
                  <a:schemeClr val="bg1">
                    <a:lumMod val="65000"/>
                  </a:schemeClr>
                </a:solidFill>
              </a:rPr>
              <a:t>（サポートする予定のないこと）</a:t>
            </a:r>
            <a:endParaRPr kumimoji="1" lang="ja-JP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透明度情報付きの動画のレンダリング出力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厚塗り、エロゲ塗りなどの彩色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0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136</Words>
  <Application>Microsoft Office PowerPoint</Application>
  <PresentationFormat>ワイド画面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小塚ゴシック Pro L</vt:lpstr>
      <vt:lpstr>Arial</vt:lpstr>
      <vt:lpstr>Calibri</vt:lpstr>
      <vt:lpstr>Calibri Light</vt:lpstr>
      <vt:lpstr>Office テーマ</vt:lpstr>
      <vt:lpstr>Image Builder 2016 InDevelopment1</vt:lpstr>
      <vt:lpstr>Image Builder のコンセプト</vt:lpstr>
      <vt:lpstr>向いていること</vt:lpstr>
      <vt:lpstr>向かないこと</vt:lpstr>
      <vt:lpstr>2016 InDevelopment1 について</vt:lpstr>
      <vt:lpstr>PowerPoint プレゼンテーション</vt:lpstr>
      <vt:lpstr>将来実装する予定の機能</vt:lpstr>
      <vt:lpstr>できないこと（サポートする予定のないこと）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Builder 2016 InDevelopment1</dc:title>
  <dc:creator>谷崎礼治</dc:creator>
  <cp:lastModifiedBy>谷崎礼治</cp:lastModifiedBy>
  <cp:revision>8</cp:revision>
  <dcterms:created xsi:type="dcterms:W3CDTF">2016-02-02T03:38:05Z</dcterms:created>
  <dcterms:modified xsi:type="dcterms:W3CDTF">2016-02-02T15:03:24Z</dcterms:modified>
</cp:coreProperties>
</file>