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703" y="1447799"/>
            <a:ext cx="8825658" cy="2568019"/>
          </a:xfrm>
        </p:spPr>
        <p:txBody>
          <a:bodyPr/>
          <a:lstStyle/>
          <a:p>
            <a:pPr algn="ctr"/>
            <a:r>
              <a:rPr lang="en-US" sz="5400" dirty="0"/>
              <a:t>Goal-Oriented Dialogue Systems – Survey</a:t>
            </a:r>
            <a:br>
              <a:rPr lang="en-US" sz="5400" dirty="0"/>
            </a:br>
            <a:r>
              <a:rPr lang="en-US" sz="5400" dirty="0"/>
              <a:t> </a:t>
            </a:r>
            <a:br>
              <a:rPr lang="en-US" sz="5400" dirty="0"/>
            </a:br>
            <a:r>
              <a:rPr lang="en-US" sz="3200" dirty="0"/>
              <a:t>Cognitive Computing &amp; AI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8964" y="4949072"/>
            <a:ext cx="3054285" cy="12647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Roopa Prasad</a:t>
            </a:r>
          </a:p>
          <a:p>
            <a:pPr marL="342900" indent="-342900">
              <a:buFontTx/>
              <a:buChar char="-"/>
            </a:pPr>
            <a:r>
              <a:rPr lang="en-US" dirty="0"/>
              <a:t>Sarthak Agarwal</a:t>
            </a:r>
          </a:p>
        </p:txBody>
      </p:sp>
    </p:spTree>
    <p:extLst>
      <p:ext uri="{BB962C8B-B14F-4D97-AF65-F5344CB8AC3E}">
        <p14:creationId xmlns:p14="http://schemas.microsoft.com/office/powerpoint/2010/main" val="215403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Goal-Oriented Dialogue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5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Reviewed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End-to-End Task-Completion Neural Dialogue Systems [9 Mar 2017]</a:t>
            </a:r>
          </a:p>
          <a:p>
            <a:pPr>
              <a:lnSpc>
                <a:spcPct val="200000"/>
              </a:lnSpc>
            </a:pPr>
            <a:r>
              <a:rPr lang="en-US" dirty="0"/>
              <a:t>A User Simulator for Task-Completion Dialogues [5 Jan 2017]</a:t>
            </a:r>
          </a:p>
          <a:p>
            <a:pPr>
              <a:lnSpc>
                <a:spcPct val="200000"/>
              </a:lnSpc>
            </a:pPr>
            <a:r>
              <a:rPr lang="en-US" dirty="0"/>
              <a:t>Learning End-To-End Goal-Oriented Dialog [30 Mar 2017]</a:t>
            </a:r>
          </a:p>
        </p:txBody>
      </p:sp>
    </p:spTree>
    <p:extLst>
      <p:ext uri="{BB962C8B-B14F-4D97-AF65-F5344CB8AC3E}">
        <p14:creationId xmlns:p14="http://schemas.microsoft.com/office/powerpoint/2010/main" val="92087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Task-Completion Neural Dialogue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7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User Simulator for Task-Completion Dialogues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(Screenshots of output of user simulator)</a:t>
            </a:r>
          </a:p>
        </p:txBody>
      </p:sp>
    </p:spTree>
    <p:extLst>
      <p:ext uri="{BB962C8B-B14F-4D97-AF65-F5344CB8AC3E}">
        <p14:creationId xmlns:p14="http://schemas.microsoft.com/office/powerpoint/2010/main" val="391743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Only Python 2.7 compatible.</a:t>
            </a:r>
          </a:p>
          <a:p>
            <a:pPr>
              <a:lnSpc>
                <a:spcPct val="200000"/>
              </a:lnSpc>
            </a:pPr>
            <a:r>
              <a:rPr lang="en-US" dirty="0"/>
              <a:t>There is no framework. It is written in pure Python.</a:t>
            </a:r>
          </a:p>
          <a:p>
            <a:pPr>
              <a:lnSpc>
                <a:spcPct val="200000"/>
              </a:lnSpc>
            </a:pPr>
            <a:r>
              <a:rPr lang="en-US" dirty="0"/>
              <a:t>Not trained on large dataset.</a:t>
            </a:r>
          </a:p>
          <a:p>
            <a:pPr>
              <a:lnSpc>
                <a:spcPct val="200000"/>
              </a:lnSpc>
            </a:pPr>
            <a:r>
              <a:rPr lang="en-US" dirty="0"/>
              <a:t>It is very specific to the dataset it is trained on.</a:t>
            </a:r>
          </a:p>
        </p:txBody>
      </p:sp>
    </p:spTree>
    <p:extLst>
      <p:ext uri="{BB962C8B-B14F-4D97-AF65-F5344CB8AC3E}">
        <p14:creationId xmlns:p14="http://schemas.microsoft.com/office/powerpoint/2010/main" val="41618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69" y="1762811"/>
            <a:ext cx="3000610" cy="3844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900" dirty="0"/>
              <a:t>Learning </a:t>
            </a:r>
            <a:br>
              <a:rPr lang="en-US" sz="2900" dirty="0"/>
            </a:br>
            <a:r>
              <a:rPr lang="en-US" sz="2900" dirty="0"/>
              <a:t>End-To-End </a:t>
            </a:r>
            <a:br>
              <a:rPr lang="en-US" sz="2900" dirty="0"/>
            </a:br>
            <a:r>
              <a:rPr lang="en-US" sz="2900" dirty="0"/>
              <a:t>Goal-Oriented Dialog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2" b="4006"/>
          <a:stretch/>
        </p:blipFill>
        <p:spPr>
          <a:xfrm>
            <a:off x="3817855" y="73986"/>
            <a:ext cx="8298729" cy="6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9692"/>
            <a:ext cx="8946541" cy="45987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(6) dialog bAbI tasks</a:t>
            </a:r>
          </a:p>
          <a:p>
            <a:pPr>
              <a:lnSpc>
                <a:spcPct val="150000"/>
              </a:lnSpc>
            </a:pPr>
            <a:r>
              <a:rPr lang="en-US" dirty="0"/>
              <a:t>It is a set of 6 tasks for testing end-to-end dialog systems in the restaurant domain</a:t>
            </a:r>
          </a:p>
          <a:p>
            <a:pPr>
              <a:lnSpc>
                <a:spcPct val="150000"/>
              </a:lnSpc>
            </a:pPr>
            <a:r>
              <a:rPr lang="en-US" dirty="0"/>
              <a:t>Each task tests a unique aspect of dialog.</a:t>
            </a:r>
          </a:p>
          <a:p>
            <a:pPr>
              <a:lnSpc>
                <a:spcPct val="150000"/>
              </a:lnSpc>
            </a:pPr>
            <a:r>
              <a:rPr lang="en-US" dirty="0"/>
              <a:t>For each task, there are 1000 dialogs for training, 1000 for development and 1000 for testing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25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154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Goal-Oriented Dialogue Systems – Survey   Cognitive Computing &amp; AI</vt:lpstr>
      <vt:lpstr>What are Goal-Oriented Dialogue Systems?</vt:lpstr>
      <vt:lpstr>Papers Reviewed</vt:lpstr>
      <vt:lpstr>End-to-End Task-Completion Neural Dialogue Systems</vt:lpstr>
      <vt:lpstr>A User Simulator for Task-Completion Dialogues</vt:lpstr>
      <vt:lpstr>Challenges:</vt:lpstr>
      <vt:lpstr>Learning  End-To-End  Goal-Oriented Dialog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Computing &amp; AI</dc:title>
  <dc:creator>Sarthak Agarwal</dc:creator>
  <cp:lastModifiedBy>Sarthak Agarwal</cp:lastModifiedBy>
  <cp:revision>7</cp:revision>
  <dcterms:created xsi:type="dcterms:W3CDTF">2017-04-28T23:58:20Z</dcterms:created>
  <dcterms:modified xsi:type="dcterms:W3CDTF">2017-04-29T02:14:46Z</dcterms:modified>
</cp:coreProperties>
</file>