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31363"/>
            <a:ext cx="8825658" cy="3329581"/>
          </a:xfrm>
        </p:spPr>
        <p:txBody>
          <a:bodyPr/>
          <a:lstStyle/>
          <a:p>
            <a:r>
              <a:rPr lang="en-US" dirty="0"/>
              <a:t>Cognitive Computing &amp;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proposal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82846" y="5363851"/>
            <a:ext cx="3242018" cy="860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- Sarthak agarwal</a:t>
            </a:r>
          </a:p>
        </p:txBody>
      </p:sp>
    </p:spTree>
    <p:extLst>
      <p:ext uri="{BB962C8B-B14F-4D97-AF65-F5344CB8AC3E}">
        <p14:creationId xmlns:p14="http://schemas.microsoft.com/office/powerpoint/2010/main" val="3646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20" y="1753386"/>
            <a:ext cx="9163733" cy="4495013"/>
          </a:xfrm>
        </p:spPr>
        <p:txBody>
          <a:bodyPr/>
          <a:lstStyle/>
          <a:p>
            <a:r>
              <a:rPr lang="en-US" dirty="0"/>
              <a:t>My proposed topic for final project 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Deep Reinforcement Learning for Dialogue Generation</a:t>
            </a:r>
          </a:p>
          <a:p>
            <a:endParaRPr lang="en-US" b="1" dirty="0"/>
          </a:p>
          <a:p>
            <a:r>
              <a:rPr lang="en-US" dirty="0"/>
              <a:t>In this project I would be aiming to build a conversational agent that uses reinforcement learning model to generate responses.</a:t>
            </a:r>
          </a:p>
          <a:p>
            <a:endParaRPr lang="en-US" dirty="0"/>
          </a:p>
          <a:p>
            <a:r>
              <a:rPr lang="en-US" dirty="0"/>
              <a:t>In other words, this project can be turned into a chatbot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6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5424"/>
            <a:ext cx="8946541" cy="4692976"/>
          </a:xfrm>
        </p:spPr>
        <p:txBody>
          <a:bodyPr/>
          <a:lstStyle/>
          <a:p>
            <a:r>
              <a:rPr lang="en-US" dirty="0"/>
              <a:t>Seq2Seq models are highly implemented in dialogue generation. But they have some issues, like:</a:t>
            </a:r>
          </a:p>
          <a:p>
            <a:pPr lvl="1"/>
            <a:r>
              <a:rPr lang="en-US" dirty="0"/>
              <a:t>SEQ2SEQ models are trained by predicting the next dialogue turn in a given conversational context using the maximum-likelihood estimation (MLE) objective function. However, it is not clear how well MLE approximates the real-world goal of chatbot development: teaching a machine to converse with humans, while providing interesting, diverse, and informative feedback that keeps users engaged.</a:t>
            </a:r>
          </a:p>
          <a:p>
            <a:pPr lvl="1"/>
            <a:endParaRPr lang="en-US" dirty="0"/>
          </a:p>
          <a:p>
            <a:r>
              <a:rPr lang="en-US" dirty="0"/>
              <a:t>My motivation for choosing this topic was also the fact that I wanted to apply my knowledge on Reinforcement learning but something different than to a game.</a:t>
            </a:r>
          </a:p>
        </p:txBody>
      </p:sp>
    </p:spTree>
    <p:extLst>
      <p:ext uri="{BB962C8B-B14F-4D97-AF65-F5344CB8AC3E}">
        <p14:creationId xmlns:p14="http://schemas.microsoft.com/office/powerpoint/2010/main" val="151764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implementation of this in other languages like Java and C#.</a:t>
            </a:r>
          </a:p>
          <a:p>
            <a:endParaRPr lang="en-US" dirty="0"/>
          </a:p>
          <a:p>
            <a:r>
              <a:rPr lang="en-US" dirty="0"/>
              <a:t>I will be using </a:t>
            </a:r>
            <a:r>
              <a:rPr lang="en-US" b="1" dirty="0"/>
              <a:t>Python </a:t>
            </a:r>
            <a:r>
              <a:rPr lang="en-US" dirty="0"/>
              <a:t>and </a:t>
            </a:r>
            <a:r>
              <a:rPr lang="en-US" b="1" dirty="0"/>
              <a:t>Tensorflow </a:t>
            </a:r>
            <a:r>
              <a:rPr lang="en-US" dirty="0"/>
              <a:t>for development.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84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96" y="1762812"/>
            <a:ext cx="9031758" cy="4485587"/>
          </a:xfrm>
        </p:spPr>
        <p:txBody>
          <a:bodyPr/>
          <a:lstStyle/>
          <a:p>
            <a:r>
              <a:rPr lang="en-US" dirty="0"/>
              <a:t>The main reference paper that I will be using is:</a:t>
            </a:r>
          </a:p>
          <a:p>
            <a:pPr lvl="1"/>
            <a:r>
              <a:rPr lang="en-US" dirty="0"/>
              <a:t>https://arxiv.org/pdf/1606.01541.pdf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63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212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Cognitive Computing &amp; AI</vt:lpstr>
      <vt:lpstr>Introduction</vt:lpstr>
      <vt:lpstr>Motivation:</vt:lpstr>
      <vt:lpstr>Tools: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Computing &amp; AI</dc:title>
  <dc:creator>Sarthak Agarwal</dc:creator>
  <cp:lastModifiedBy>Sarthak Agarwal</cp:lastModifiedBy>
  <cp:revision>7</cp:revision>
  <dcterms:created xsi:type="dcterms:W3CDTF">2017-04-19T00:24:33Z</dcterms:created>
  <dcterms:modified xsi:type="dcterms:W3CDTF">2017-04-19T01:51:53Z</dcterms:modified>
</cp:coreProperties>
</file>