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-19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C1BB-8449-4C06-A4C2-C2FF7152A8D0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395E-E810-4BF3-AC1B-99A8A09E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8508" y="1809750"/>
            <a:ext cx="1728791" cy="238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2013,LOGAN,NEW YORK,M,44</a:t>
            </a:r>
          </a:p>
          <a:p>
            <a:pPr lvl="0" algn="ctr"/>
            <a:r>
              <a:rPr lang="en-US" sz="800" dirty="0"/>
              <a:t>2013,HUDSON,NEW YORK,M,49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2012,LOGAN,NEW YORK,M,50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2012,HUDSON,NEW YORK,M,31</a:t>
            </a:r>
          </a:p>
          <a:p>
            <a:pPr algn="ctr"/>
            <a:r>
              <a:rPr lang="en-US" sz="800" dirty="0"/>
              <a:t>2013,JONATHAN,NEW YORK,M,51</a:t>
            </a:r>
          </a:p>
          <a:p>
            <a:pPr algn="ctr"/>
            <a:r>
              <a:rPr lang="en-US" sz="800" dirty="0"/>
              <a:t>2013,CHRISTOPHER,NEW YORK,M,52</a:t>
            </a:r>
          </a:p>
          <a:p>
            <a:pPr algn="ctr"/>
            <a:r>
              <a:rPr lang="en-US" sz="800" dirty="0"/>
              <a:t>2013,JACKSON,NEW YORK,M,53</a:t>
            </a:r>
          </a:p>
          <a:p>
            <a:pPr algn="ctr"/>
            <a:r>
              <a:rPr lang="en-US" sz="800" dirty="0"/>
              <a:t>2013,JOSHUA,NEW YORK,M,53</a:t>
            </a:r>
          </a:p>
          <a:p>
            <a:pPr algn="ctr"/>
            <a:r>
              <a:rPr lang="en-US" sz="800" dirty="0"/>
              <a:t>2013,AIDEN,NEW YORK,M,53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81521" y="1810053"/>
            <a:ext cx="1666875" cy="21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2013,LOGAN,NEW YORK,M,44</a:t>
            </a:r>
          </a:p>
        </p:txBody>
      </p:sp>
      <p:sp>
        <p:nvSpPr>
          <p:cNvPr id="7" name="Rectangle 6"/>
          <p:cNvSpPr/>
          <p:nvPr/>
        </p:nvSpPr>
        <p:spPr>
          <a:xfrm>
            <a:off x="4586534" y="2417648"/>
            <a:ext cx="1666877" cy="20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2013,HUDSON,NEW YORK,M,49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1521" y="3219046"/>
            <a:ext cx="1666876" cy="180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2012,LOGAN,NEW YORK,M,50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6531" y="4000500"/>
            <a:ext cx="1666875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2012,HUDSON,NEW YORK,M,31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0984" y="1809750"/>
            <a:ext cx="752477" cy="212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LOGAN,44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30983" y="2417647"/>
            <a:ext cx="752477" cy="20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HUDSON,49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7804" y="3219046"/>
            <a:ext cx="752478" cy="18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LOGAN,50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27804" y="3998890"/>
            <a:ext cx="752477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HUDSON,31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22678" y="3219046"/>
            <a:ext cx="714377" cy="19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LOGAN,94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53609" y="3196190"/>
            <a:ext cx="752477" cy="20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HUDSON,80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85498" y="2426981"/>
            <a:ext cx="752477" cy="20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HUDSON,80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843834" y="2414392"/>
            <a:ext cx="714377" cy="19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>
                <a:solidFill>
                  <a:prstClr val="white"/>
                </a:solidFill>
              </a:rPr>
              <a:t>LOGAN,94</a:t>
            </a:r>
          </a:p>
        </p:txBody>
      </p:sp>
      <p:sp>
        <p:nvSpPr>
          <p:cNvPr id="21" name="Can 20"/>
          <p:cNvSpPr/>
          <p:nvPr/>
        </p:nvSpPr>
        <p:spPr>
          <a:xfrm>
            <a:off x="10276551" y="2166937"/>
            <a:ext cx="726729" cy="16668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prstClr val="white"/>
                </a:solidFill>
              </a:rPr>
              <a:t>HUDSON,80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LOGAN,94</a:t>
            </a:r>
          </a:p>
          <a:p>
            <a:pPr algn="ctr"/>
            <a:endParaRPr lang="en-US" dirty="0"/>
          </a:p>
        </p:txBody>
      </p:sp>
      <p:sp>
        <p:nvSpPr>
          <p:cNvPr id="22" name="Can 21"/>
          <p:cNvSpPr/>
          <p:nvPr/>
        </p:nvSpPr>
        <p:spPr>
          <a:xfrm>
            <a:off x="370202" y="1019173"/>
            <a:ext cx="1828733" cy="41719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800" dirty="0" err="1">
                <a:solidFill>
                  <a:prstClr val="white"/>
                </a:solidFill>
              </a:rPr>
              <a:t>Year,First</a:t>
            </a:r>
            <a:r>
              <a:rPr lang="en-US" sz="800" dirty="0">
                <a:solidFill>
                  <a:prstClr val="white"/>
                </a:solidFill>
              </a:rPr>
              <a:t> </a:t>
            </a:r>
            <a:r>
              <a:rPr lang="en-US" sz="800" dirty="0" err="1">
                <a:solidFill>
                  <a:prstClr val="white"/>
                </a:solidFill>
              </a:rPr>
              <a:t>Name,County,Sex,Count</a:t>
            </a:r>
            <a:endParaRPr lang="en-US" sz="800" dirty="0">
              <a:solidFill>
                <a:prstClr val="white"/>
              </a:solidFill>
            </a:endParaRP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2013,GAVIN,ST LAWRENCE,M,9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2013,LEVI,ST LAWRENCE,M,9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2013,LOGAN,NEW YORK,M,44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2013,HUDSON,NEW YORK,M,49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2012,LOGAN,NEW YORK,M,50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2012,HUDSON,NEW YORK,M,31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2013,GABRIEL,NEW YORK,M,50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2013,THEODORE,NEW YORK,M,51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2013,ELIZA,KINGS,F,16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2013,MADELEINE,KINGS,F,16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2013,ZARA,KINGS,F,16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2013,DAISY,KINGS,F,16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2013,JONATHAN,NEW YORK,M,51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2013,CHRISTOPHER,NEW YORK,M,52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2013,LUKE,SUFFOLK,M,49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2013,JACKSON,NEW YORK,M,53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2013,JACKSON,SUFFOLK,M,49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2013,JOSHUA,NEW YORK,M,53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2013,AIDEN,NEW YORK,M,53</a:t>
            </a:r>
          </a:p>
          <a:p>
            <a:pPr lvl="0" algn="ctr"/>
            <a:r>
              <a:rPr lang="en-US" sz="800" dirty="0">
                <a:solidFill>
                  <a:prstClr val="white"/>
                </a:solidFill>
              </a:rPr>
              <a:t>2013,BRANDON,SUFFOLK,M,50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2166" y="3937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34316" y="39370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Filter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10227" y="3937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Split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2097" y="42812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8529" y="393700"/>
            <a:ext cx="8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90363" y="3937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30646" y="4286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198935" y="2273300"/>
            <a:ext cx="4095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98935" y="2974974"/>
            <a:ext cx="4095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00770" y="3683000"/>
            <a:ext cx="409573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  <a:endCxn id="6" idx="1"/>
          </p:cNvCxnSpPr>
          <p:nvPr/>
        </p:nvCxnSpPr>
        <p:spPr>
          <a:xfrm flipV="1">
            <a:off x="4337299" y="1916224"/>
            <a:ext cx="244222" cy="108415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3"/>
            <a:endCxn id="7" idx="1"/>
          </p:cNvCxnSpPr>
          <p:nvPr/>
        </p:nvCxnSpPr>
        <p:spPr>
          <a:xfrm flipV="1">
            <a:off x="4337299" y="2518511"/>
            <a:ext cx="249235" cy="48186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3"/>
            <a:endCxn id="8" idx="1"/>
          </p:cNvCxnSpPr>
          <p:nvPr/>
        </p:nvCxnSpPr>
        <p:spPr>
          <a:xfrm>
            <a:off x="4337299" y="3000375"/>
            <a:ext cx="244222" cy="309159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9" idx="1"/>
          </p:cNvCxnSpPr>
          <p:nvPr/>
        </p:nvCxnSpPr>
        <p:spPr>
          <a:xfrm>
            <a:off x="4337299" y="3000375"/>
            <a:ext cx="249232" cy="109537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3"/>
            <a:endCxn id="10" idx="1"/>
          </p:cNvCxnSpPr>
          <p:nvPr/>
        </p:nvCxnSpPr>
        <p:spPr>
          <a:xfrm flipV="1">
            <a:off x="6248396" y="1915921"/>
            <a:ext cx="382588" cy="3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11" idx="1"/>
          </p:cNvCxnSpPr>
          <p:nvPr/>
        </p:nvCxnSpPr>
        <p:spPr>
          <a:xfrm flipV="1">
            <a:off x="6253411" y="2518510"/>
            <a:ext cx="377572" cy="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12" idx="1"/>
          </p:cNvCxnSpPr>
          <p:nvPr/>
        </p:nvCxnSpPr>
        <p:spPr>
          <a:xfrm>
            <a:off x="6248397" y="3309534"/>
            <a:ext cx="37940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3"/>
            <a:endCxn id="13" idx="1"/>
          </p:cNvCxnSpPr>
          <p:nvPr/>
        </p:nvCxnSpPr>
        <p:spPr>
          <a:xfrm flipV="1">
            <a:off x="6253406" y="4094140"/>
            <a:ext cx="374398" cy="161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20" idx="1"/>
          </p:cNvCxnSpPr>
          <p:nvPr/>
        </p:nvCxnSpPr>
        <p:spPr>
          <a:xfrm>
            <a:off x="7383461" y="1915921"/>
            <a:ext cx="460373" cy="59372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3"/>
            <a:endCxn id="20" idx="1"/>
          </p:cNvCxnSpPr>
          <p:nvPr/>
        </p:nvCxnSpPr>
        <p:spPr>
          <a:xfrm flipV="1">
            <a:off x="7380282" y="2509643"/>
            <a:ext cx="463552" cy="79989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6" idx="1"/>
          </p:cNvCxnSpPr>
          <p:nvPr/>
        </p:nvCxnSpPr>
        <p:spPr>
          <a:xfrm>
            <a:off x="7383460" y="2518510"/>
            <a:ext cx="470149" cy="77854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3" idx="3"/>
            <a:endCxn id="16" idx="1"/>
          </p:cNvCxnSpPr>
          <p:nvPr/>
        </p:nvCxnSpPr>
        <p:spPr>
          <a:xfrm flipV="1">
            <a:off x="7380281" y="3297053"/>
            <a:ext cx="473328" cy="79708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0" idx="3"/>
            <a:endCxn id="14" idx="1"/>
          </p:cNvCxnSpPr>
          <p:nvPr/>
        </p:nvCxnSpPr>
        <p:spPr>
          <a:xfrm>
            <a:off x="8558211" y="2509643"/>
            <a:ext cx="464467" cy="80465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6" idx="3"/>
            <a:endCxn id="17" idx="1"/>
          </p:cNvCxnSpPr>
          <p:nvPr/>
        </p:nvCxnSpPr>
        <p:spPr>
          <a:xfrm flipV="1">
            <a:off x="8606086" y="2527844"/>
            <a:ext cx="379412" cy="7692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7" idx="3"/>
            <a:endCxn id="21" idx="2"/>
          </p:cNvCxnSpPr>
          <p:nvPr/>
        </p:nvCxnSpPr>
        <p:spPr>
          <a:xfrm>
            <a:off x="9737975" y="2527844"/>
            <a:ext cx="538576" cy="47253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21" idx="2"/>
          </p:cNvCxnSpPr>
          <p:nvPr/>
        </p:nvCxnSpPr>
        <p:spPr>
          <a:xfrm flipV="1">
            <a:off x="9737055" y="3000375"/>
            <a:ext cx="539496" cy="31392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403721" y="346074"/>
            <a:ext cx="0" cy="53879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59410" y="346074"/>
            <a:ext cx="0" cy="53879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51710" y="346074"/>
            <a:ext cx="0" cy="53879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12058" y="346074"/>
            <a:ext cx="0" cy="53879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07902" y="346074"/>
            <a:ext cx="0" cy="53879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950105" y="346074"/>
            <a:ext cx="0" cy="53879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0" y="139700"/>
            <a:ext cx="11303000" cy="6172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Harsha Chennavajjala</dc:creator>
  <cp:lastModifiedBy>Sri Harsha Chennavajjala</cp:lastModifiedBy>
  <cp:revision>7</cp:revision>
  <dcterms:created xsi:type="dcterms:W3CDTF">2016-09-07T00:42:03Z</dcterms:created>
  <dcterms:modified xsi:type="dcterms:W3CDTF">2016-09-07T01:14:28Z</dcterms:modified>
</cp:coreProperties>
</file>