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7300-6D9E-97BC-D89C-90BE269D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49DA0A-8A77-AEC3-254B-27C5F61A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D1D50-7FC0-3DE6-5686-70679C7A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89DA7-3F56-217F-E228-6C4ED8CC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0297E-1717-C214-B3F2-FD1DA834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0928-9B2D-BEA5-D2AB-293DB0FC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2F3F0-B12F-1F3D-E45A-86298298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D62AD-41C5-DBBE-F460-7E848136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A5C33-4F6A-D13D-AB99-D44EAB9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FAF6B-534B-D277-C120-CA0575C4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3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2AD3-1EF7-A670-E269-FEBC895B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798F-037E-6C4D-2CCD-90E11F34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F60D-A433-0F03-8E05-BC40F1E6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69ACB-22A6-FB98-FC89-46F1CF09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B7444-6783-195E-BACE-EFA83D60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44561-7529-24B4-54AB-964AB6A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5A31-BC7B-AAC2-3575-0773372F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7F28B-6FDA-6044-839F-47710B8E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985E2-CCEE-50ED-513D-4596FD4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33B3F-9F6E-05C3-5219-90AA71A1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0C67-CEB2-E891-ECFA-453BE31A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33835-4837-51F5-9B97-E9F08FB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8AA93-D2EB-4A89-F9D9-052528D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0E2AA-22D0-740A-D749-3813ED11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287F6-49DB-2187-0F8A-060184DE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224C-ED4C-CED7-1CE8-B1B87B66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3F6F6-E65B-4C50-911E-7FD53511F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33E5C-2A44-7F04-9005-EA3D2A62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8098C-C2AE-4F5A-12A3-65231889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5B00D-95E2-3C11-F011-FE520938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0058C-3447-3CEE-9050-BB0AFA4E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8F3E-C1DB-8455-1AD8-72376AA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BB9C2-5C35-97A6-A9D4-F0BAE966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D4136-8192-AA88-C8F0-E90F40E6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216F5-A838-86A4-99A4-6D338504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791D9-36B3-2352-18CD-194BA26ED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B8C1D-086E-50A8-06A5-92E37950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7D32B-AD35-80BF-5978-875A551E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FB370A-EC25-92A8-2DF3-5D2E79A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4434-1271-4C1B-3CD2-C25AC9BC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C55C17-333B-1924-4C31-7DDF874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996A2-2A82-BC2A-ADFE-37ACDD3C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60FFA-A41B-E2D4-7D5B-2D87FE17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DF2C7-4E1A-169A-1904-6DEBCF7E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EA3007-D0AF-7C0B-4F78-D7B9C8BF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2DC18-AE60-7DC1-3EE6-F18FCD12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DE56-774A-46C7-0F6B-D6A92AD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C656-5863-E724-2E74-6B366FA6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42CAD-5C5B-E8D2-918A-3B3763DB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1565A-A4AC-7A6C-D3ED-826560AC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00EEE-28C7-0A8C-DBFB-43299DDE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08EFF-53FB-6CB4-4865-F3CE07F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51D4-E3F1-9ECF-F0CE-40A51889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6A28D-9948-BA47-9FC7-36032644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97F6F-19C1-6011-168F-67FEA12A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310AA-D3C4-D518-FF6C-D2A3CFC5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3ABED-08CB-EA6A-AECE-E5EFD393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68D7-1955-869E-D953-46A6159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7B9C2E-24EF-7B6F-3942-F9104CD4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ACC59-FD21-04B9-887A-F4B7287D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AE26-1D59-C303-872D-95400593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E3853-FF91-4EA6-8400-C57C6046D7A1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F191-2B3E-C93E-38C4-EA66FE43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7905C-FB60-31EE-E1C0-7FCC01BA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0478-E4FF-4061-A03C-24DD841F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图片 6" descr="图片包含 游戏机, 灯光&#10;&#10;描述已自动生成">
            <a:extLst>
              <a:ext uri="{FF2B5EF4-FFF2-40B4-BE49-F238E27FC236}">
                <a16:creationId xmlns:a16="http://schemas.microsoft.com/office/drawing/2014/main" id="{1100BE3C-7071-7613-DB96-D1DF2326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r="11153" b="2"/>
          <a:stretch/>
        </p:blipFill>
        <p:spPr>
          <a:xfrm>
            <a:off x="779861" y="1116992"/>
            <a:ext cx="5316140" cy="5152491"/>
          </a:xfrm>
          <a:prstGeom prst="rect">
            <a:avLst/>
          </a:prstGeom>
        </p:spPr>
      </p:pic>
      <p:pic>
        <p:nvPicPr>
          <p:cNvPr id="5" name="图片 4" descr="图片包含 游戏机, 空气&#10;&#10;描述已自动生成">
            <a:extLst>
              <a:ext uri="{FF2B5EF4-FFF2-40B4-BE49-F238E27FC236}">
                <a16:creationId xmlns:a16="http://schemas.microsoft.com/office/drawing/2014/main" id="{A403816B-3562-CB2B-2BDA-4B858CA42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608" b="1"/>
          <a:stretch/>
        </p:blipFill>
        <p:spPr>
          <a:xfrm>
            <a:off x="6554128" y="1085670"/>
            <a:ext cx="5316141" cy="52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1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Dankao</dc:creator>
  <cp:lastModifiedBy>Chen, Dankao</cp:lastModifiedBy>
  <cp:revision>1</cp:revision>
  <dcterms:created xsi:type="dcterms:W3CDTF">2024-12-02T10:43:24Z</dcterms:created>
  <dcterms:modified xsi:type="dcterms:W3CDTF">2024-12-02T10:45:08Z</dcterms:modified>
</cp:coreProperties>
</file>