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739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09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093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710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51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52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83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970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752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758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28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A04E9-C7E5-4AA5-8B03-B2F167180DC5}" type="datetimeFigureOut">
              <a:rPr lang="bg-BG" smtClean="0"/>
              <a:t>18.6.2014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16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evena-angelova" TargetMode="External"/><Relationship Id="rId3" Type="http://schemas.openxmlformats.org/officeDocument/2006/relationships/hyperlink" Target="https://github.com/flextry" TargetMode="External"/><Relationship Id="rId7" Type="http://schemas.openxmlformats.org/officeDocument/2006/relationships/hyperlink" Target="https://github.com/kirilt7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ibonita" TargetMode="External"/><Relationship Id="rId5" Type="http://schemas.openxmlformats.org/officeDocument/2006/relationships/hyperlink" Target="https://github.com/damy90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github.com/stiliankanchev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iko-JS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0" y="277414"/>
            <a:ext cx="6306441" cy="630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ac.76ff.edgecastcdn.net/0076FF/hbwebmedia/fn/images/fn/fn-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548680"/>
            <a:ext cx="397192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4522" y="3430633"/>
            <a:ext cx="2878850" cy="315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imera\Kiro\prezentaciq grupova igra telerik\team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778161"/>
            <a:ext cx="3209925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6176" y="3910140"/>
            <a:ext cx="2700952" cy="270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sz="2800" dirty="0"/>
              <a:t>Martin </a:t>
            </a:r>
            <a:r>
              <a:rPr lang="en-CA" sz="2800" dirty="0" err="1"/>
              <a:t>Nikolov</a:t>
            </a:r>
            <a:r>
              <a:rPr lang="en-CA" sz="2800" dirty="0"/>
              <a:t> (</a:t>
            </a:r>
            <a:r>
              <a:rPr lang="en-CA" sz="2800" u="sng" dirty="0">
                <a:hlinkClick r:id="rId3"/>
              </a:rPr>
              <a:t>@ </a:t>
            </a:r>
            <a:r>
              <a:rPr lang="en-CA" sz="2800" u="sng" dirty="0" err="1">
                <a:hlinkClick r:id="rId3"/>
              </a:rPr>
              <a:t>flextry</a:t>
            </a:r>
            <a:r>
              <a:rPr lang="en-CA" sz="2800" dirty="0"/>
              <a:t>)</a:t>
            </a:r>
            <a:endParaRPr lang="bg-BG" sz="2800" dirty="0"/>
          </a:p>
          <a:p>
            <a:pPr lvl="0"/>
            <a:r>
              <a:rPr lang="en-CA" sz="2800" dirty="0" err="1"/>
              <a:t>Stilian</a:t>
            </a:r>
            <a:r>
              <a:rPr lang="en-CA" sz="2800" dirty="0"/>
              <a:t> </a:t>
            </a:r>
            <a:r>
              <a:rPr lang="en-CA" sz="2800" dirty="0" err="1"/>
              <a:t>Kanchev</a:t>
            </a:r>
            <a:r>
              <a:rPr lang="en-CA" sz="2800" dirty="0"/>
              <a:t> (</a:t>
            </a:r>
            <a:r>
              <a:rPr lang="en-CA" sz="2800" u="sng" dirty="0">
                <a:hlinkClick r:id="rId4"/>
              </a:rPr>
              <a:t>@ </a:t>
            </a:r>
            <a:r>
              <a:rPr lang="en-CA" sz="2800" u="sng" dirty="0" err="1">
                <a:hlinkClick r:id="rId4"/>
              </a:rPr>
              <a:t>stiliankanchev</a:t>
            </a:r>
            <a:r>
              <a:rPr lang="en-CA" sz="2800" dirty="0"/>
              <a:t>)</a:t>
            </a:r>
            <a:endParaRPr lang="bg-BG" sz="2800" dirty="0"/>
          </a:p>
          <a:p>
            <a:pPr lvl="0"/>
            <a:r>
              <a:rPr lang="en-CA" sz="2800" dirty="0"/>
              <a:t>Daniel Popov (</a:t>
            </a:r>
            <a:r>
              <a:rPr lang="en-CA" sz="2800" u="sng" dirty="0">
                <a:hlinkClick r:id="rId5"/>
              </a:rPr>
              <a:t>@ damy90</a:t>
            </a:r>
            <a:r>
              <a:rPr lang="en-CA" sz="2800" dirty="0"/>
              <a:t>)</a:t>
            </a:r>
            <a:endParaRPr lang="bg-BG" sz="2800" dirty="0"/>
          </a:p>
          <a:p>
            <a:pPr lvl="0"/>
            <a:r>
              <a:rPr lang="en-CA" sz="2800" dirty="0" err="1"/>
              <a:t>Stefka</a:t>
            </a:r>
            <a:r>
              <a:rPr lang="en-CA" sz="2800" dirty="0"/>
              <a:t> </a:t>
            </a:r>
            <a:r>
              <a:rPr lang="en-CA" sz="2800" dirty="0" err="1"/>
              <a:t>Marinova</a:t>
            </a:r>
            <a:r>
              <a:rPr lang="en-CA" sz="2800" dirty="0"/>
              <a:t> (</a:t>
            </a:r>
            <a:r>
              <a:rPr lang="en-CA" sz="2800" u="sng" dirty="0">
                <a:hlinkClick r:id="rId6"/>
              </a:rPr>
              <a:t>@ </a:t>
            </a:r>
            <a:r>
              <a:rPr lang="en-CA" sz="2800" u="sng" dirty="0" err="1">
                <a:hlinkClick r:id="rId6"/>
              </a:rPr>
              <a:t>jibonita</a:t>
            </a:r>
            <a:r>
              <a:rPr lang="en-CA" sz="2800" dirty="0" smtClean="0"/>
              <a:t>)</a:t>
            </a:r>
            <a:endParaRPr lang="bg-BG" sz="2800" dirty="0" smtClean="0"/>
          </a:p>
          <a:p>
            <a:pPr lvl="0"/>
            <a:r>
              <a:rPr lang="en-CA" sz="2800" dirty="0" err="1" smtClean="0"/>
              <a:t>Kiril</a:t>
            </a:r>
            <a:r>
              <a:rPr lang="en-CA" sz="2800" dirty="0" smtClean="0"/>
              <a:t> </a:t>
            </a:r>
            <a:r>
              <a:rPr lang="en-CA" sz="2800" dirty="0" err="1"/>
              <a:t>Todorov</a:t>
            </a:r>
            <a:r>
              <a:rPr lang="en-CA" sz="2800" dirty="0"/>
              <a:t> (</a:t>
            </a:r>
            <a:r>
              <a:rPr lang="en-CA" sz="2800" u="sng" dirty="0">
                <a:hlinkClick r:id="rId7"/>
              </a:rPr>
              <a:t>@ kirilt7</a:t>
            </a:r>
            <a:r>
              <a:rPr lang="en-CA" sz="2800" dirty="0"/>
              <a:t>)</a:t>
            </a:r>
            <a:endParaRPr lang="bg-BG" sz="2800" dirty="0"/>
          </a:p>
          <a:p>
            <a:pPr lvl="0"/>
            <a:r>
              <a:rPr lang="en-CA" sz="2800" dirty="0" err="1" smtClean="0"/>
              <a:t>Nevena</a:t>
            </a:r>
            <a:r>
              <a:rPr lang="en-CA" sz="2800" dirty="0" smtClean="0"/>
              <a:t> </a:t>
            </a:r>
            <a:r>
              <a:rPr lang="en-CA" sz="2800" dirty="0" err="1" smtClean="0"/>
              <a:t>Angelova</a:t>
            </a:r>
            <a:r>
              <a:rPr lang="en-CA" sz="2800" dirty="0" smtClean="0"/>
              <a:t> (</a:t>
            </a:r>
            <a:r>
              <a:rPr lang="en-CA" sz="2800" u="sng" dirty="0" smtClean="0">
                <a:hlinkClick r:id="rId8"/>
              </a:rPr>
              <a:t>@ </a:t>
            </a:r>
            <a:r>
              <a:rPr lang="en-CA" sz="2800" u="sng" dirty="0" err="1" smtClean="0">
                <a:hlinkClick r:id="rId8"/>
              </a:rPr>
              <a:t>nevena-angelova</a:t>
            </a:r>
            <a:r>
              <a:rPr lang="en-CA" sz="2800" dirty="0" smtClean="0"/>
              <a:t>)</a:t>
            </a:r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pic>
        <p:nvPicPr>
          <p:cNvPr id="5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23" y="5107154"/>
            <a:ext cx="1393303" cy="15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71676" y="412829"/>
            <a:ext cx="4000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Contributors:</a:t>
            </a:r>
            <a:endParaRPr lang="bg-BG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1635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2294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42" y="262040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2446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2851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32574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6176" y="3910140"/>
            <a:ext cx="2700952" cy="270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bg-BG" dirty="0" smtClean="0"/>
              <a:t>	</a:t>
            </a:r>
            <a:r>
              <a:rPr lang="en-CA" dirty="0" smtClean="0"/>
              <a:t>The </a:t>
            </a:r>
            <a:r>
              <a:rPr lang="en-CA" dirty="0"/>
              <a:t>HTML5 Canvas game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Fruit Ninja!”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was developed as a team project for the JavaScript IU &amp; DOM course in </a:t>
            </a:r>
            <a:r>
              <a:rPr lang="en-CA" dirty="0" err="1"/>
              <a:t>Telerik</a:t>
            </a:r>
            <a:r>
              <a:rPr lang="en-CA" dirty="0"/>
              <a:t> Academy. The following description contains information about the contributors</a:t>
            </a:r>
            <a:r>
              <a:rPr lang="bg-BG" dirty="0"/>
              <a:t>, </a:t>
            </a:r>
            <a:r>
              <a:rPr lang="en-US" dirty="0"/>
              <a:t>project description </a:t>
            </a:r>
            <a:r>
              <a:rPr lang="en-CA" dirty="0"/>
              <a:t>and the URL of </a:t>
            </a:r>
            <a:r>
              <a:rPr lang="en-CA" dirty="0" err="1"/>
              <a:t>GitHub</a:t>
            </a:r>
            <a:r>
              <a:rPr lang="en-CA" dirty="0"/>
              <a:t> Repository.</a:t>
            </a:r>
            <a:endParaRPr lang="bg-BG" dirty="0"/>
          </a:p>
          <a:p>
            <a:pPr marL="0" indent="0" algn="just">
              <a:buNone/>
            </a:pP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2555776" y="332656"/>
            <a:ext cx="3964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r>
              <a:rPr lang="en-CA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</a:t>
            </a:r>
            <a:endParaRPr lang="bg-BG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23" y="5107154"/>
            <a:ext cx="1393303" cy="15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2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14996" y="3068960"/>
            <a:ext cx="3542132" cy="354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959"/>
            <a:ext cx="8229600" cy="48524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sz="2500" b="1" dirty="0" smtClean="0"/>
              <a:t>	</a:t>
            </a: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“Fruit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Ninja” </a:t>
            </a:r>
            <a:r>
              <a:rPr lang="en-US" sz="2500" dirty="0"/>
              <a:t>is one of the greatest fruit-slicing game in the world. </a:t>
            </a:r>
            <a:r>
              <a:rPr lang="en-CA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Fruits</a:t>
            </a:r>
            <a:r>
              <a:rPr lang="en-CA" sz="2500" dirty="0"/>
              <a:t> are the targets in Fruit Ninja. You must slice them to earn points. </a:t>
            </a:r>
            <a:endParaRPr lang="bg-BG" sz="2500" dirty="0"/>
          </a:p>
          <a:p>
            <a:pPr marL="0" indent="0" algn="just">
              <a:buNone/>
            </a:pPr>
            <a:r>
              <a:rPr lang="bg-BG" sz="2500" dirty="0" smtClean="0"/>
              <a:t>	</a:t>
            </a:r>
            <a:r>
              <a:rPr lang="en-US" sz="2500" dirty="0" smtClean="0"/>
              <a:t>The </a:t>
            </a:r>
            <a:r>
              <a:rPr lang="en-US" sz="2500" dirty="0"/>
              <a:t>game is implemented using HTML5, CSS3, HTML5 Canvas + Animations, JavaScript + OOP, Design Patterns, </a:t>
            </a:r>
            <a:r>
              <a:rPr lang="en-US" sz="2500" dirty="0" err="1"/>
              <a:t>KineticJS</a:t>
            </a:r>
            <a:r>
              <a:rPr lang="en-US" sz="2500" dirty="0"/>
              <a:t>, jQuery, </a:t>
            </a:r>
            <a:r>
              <a:rPr lang="en-US" sz="2500" dirty="0" err="1"/>
              <a:t>RequireJS</a:t>
            </a:r>
            <a:r>
              <a:rPr lang="en-US" sz="2500" dirty="0"/>
              <a:t>, etc. </a:t>
            </a:r>
            <a:endParaRPr lang="bg-BG" sz="2500" dirty="0"/>
          </a:p>
        </p:txBody>
      </p:sp>
      <p:pic>
        <p:nvPicPr>
          <p:cNvPr id="5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295" y="4630964"/>
            <a:ext cx="1827231" cy="200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39301" y="404664"/>
            <a:ext cx="5665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Project Description</a:t>
            </a:r>
            <a:endParaRPr lang="bg-BG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929" y="3973419"/>
            <a:ext cx="5112568" cy="3138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500" dirty="0" smtClean="0"/>
              <a:t>	</a:t>
            </a:r>
            <a:r>
              <a:rPr lang="en-US" sz="2500" dirty="0" smtClean="0"/>
              <a:t>We followed the best OOP Practices and SOLID + DRY principles. We put efforts to make the code </a:t>
            </a:r>
            <a:r>
              <a:rPr lang="en-CA" sz="2500" b="1" dirty="0" smtClean="0"/>
              <a:t>easy to read, understand and maintain, to ensure correct behavior and to provide simple user interface.</a:t>
            </a:r>
            <a:endParaRPr lang="bg-BG" sz="2500" dirty="0" smtClean="0"/>
          </a:p>
          <a:p>
            <a:pPr algn="just"/>
            <a:endParaRPr lang="bg-BG" sz="2500" dirty="0"/>
          </a:p>
        </p:txBody>
      </p:sp>
    </p:spTree>
    <p:extLst>
      <p:ext uri="{BB962C8B-B14F-4D97-AF65-F5344CB8AC3E}">
        <p14:creationId xmlns:p14="http://schemas.microsoft.com/office/powerpoint/2010/main" val="23939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7774"/>
            <a:ext cx="9252521" cy="68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7" t="11930" r="18406" b="10569"/>
          <a:stretch/>
        </p:blipFill>
        <p:spPr bwMode="auto">
          <a:xfrm>
            <a:off x="-396552" y="764703"/>
            <a:ext cx="9361040" cy="476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8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96136" y="3550100"/>
            <a:ext cx="3060992" cy="306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9"/>
            <a:ext cx="8229600" cy="42285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800" dirty="0" smtClean="0"/>
              <a:t>You </a:t>
            </a:r>
            <a:r>
              <a:rPr lang="en-CA" sz="2800" dirty="0"/>
              <a:t>can find the source code at the </a:t>
            </a:r>
            <a:endParaRPr lang="bg-BG" sz="2800" dirty="0" smtClean="0"/>
          </a:p>
          <a:p>
            <a:pPr marL="0" indent="0" algn="ctr">
              <a:buNone/>
            </a:pPr>
            <a:r>
              <a:rPr lang="en-CA" sz="2800" dirty="0" smtClean="0"/>
              <a:t>following </a:t>
            </a:r>
            <a:r>
              <a:rPr lang="en-CA" sz="2800" dirty="0"/>
              <a:t>address: </a:t>
            </a:r>
            <a:endParaRPr lang="bg-BG" sz="2800" dirty="0" smtClean="0"/>
          </a:p>
          <a:p>
            <a:pPr marL="0" lvl="0" indent="0" algn="ctr">
              <a:buNone/>
            </a:pPr>
            <a:r>
              <a:rPr lang="en-CA" sz="2800" u="sng" dirty="0" smtClean="0">
                <a:hlinkClick r:id="rId3"/>
              </a:rPr>
              <a:t>https</a:t>
            </a:r>
            <a:r>
              <a:rPr lang="en-CA" sz="2800" u="sng" dirty="0">
                <a:hlinkClick r:id="rId3"/>
              </a:rPr>
              <a:t>://github.com/Reiko-JS</a:t>
            </a:r>
            <a:endParaRPr lang="bg-BG" sz="2800" dirty="0"/>
          </a:p>
        </p:txBody>
      </p:sp>
      <p:pic>
        <p:nvPicPr>
          <p:cNvPr id="5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94" y="4903336"/>
            <a:ext cx="1579032" cy="17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34423" y="410435"/>
            <a:ext cx="5475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GitHub</a:t>
            </a:r>
            <a:r>
              <a:rPr lang="en-CA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Repository</a:t>
            </a:r>
            <a:endParaRPr lang="bg-BG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745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52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Momchilovi</dc:creator>
  <cp:lastModifiedBy>Momchilovi</cp:lastModifiedBy>
  <cp:revision>8</cp:revision>
  <dcterms:created xsi:type="dcterms:W3CDTF">2014-06-18T16:41:08Z</dcterms:created>
  <dcterms:modified xsi:type="dcterms:W3CDTF">2014-06-18T18:02:27Z</dcterms:modified>
</cp:coreProperties>
</file>