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1" r:id="rId7"/>
    <p:sldId id="260" r:id="rId8"/>
    <p:sldId id="263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9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739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09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093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710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51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52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3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970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52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758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28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16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vena-angelova" TargetMode="External"/><Relationship Id="rId3" Type="http://schemas.openxmlformats.org/officeDocument/2006/relationships/hyperlink" Target="https://github.com/flextry" TargetMode="External"/><Relationship Id="rId7" Type="http://schemas.openxmlformats.org/officeDocument/2006/relationships/hyperlink" Target="https://github.com/kirilt7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ibonita" TargetMode="External"/><Relationship Id="rId5" Type="http://schemas.openxmlformats.org/officeDocument/2006/relationships/hyperlink" Target="https://github.com/damy90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github.com/stiliankanchev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iko-JS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3wrlYx" TargetMode="External"/><Relationship Id="rId2" Type="http://schemas.openxmlformats.org/officeDocument/2006/relationships/hyperlink" Target="http://goo.gl/KQO1r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0" y="277414"/>
            <a:ext cx="6306441" cy="630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ac.76ff.edgecastcdn.net/0076FF/hbwebmedia/fn/images/fn/fn-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548680"/>
            <a:ext cx="397192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4522" y="3430633"/>
            <a:ext cx="2878850" cy="315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imera\Kiro\prezentaciq grupova igra telerik\team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778161"/>
            <a:ext cx="3209925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176" y="3910140"/>
            <a:ext cx="2700952" cy="270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sz="2800" dirty="0"/>
              <a:t>Martin Nikolov (</a:t>
            </a:r>
            <a:r>
              <a:rPr lang="en-CA" sz="2800" u="sng" dirty="0">
                <a:hlinkClick r:id="rId3"/>
              </a:rPr>
              <a:t>@ </a:t>
            </a:r>
            <a:r>
              <a:rPr lang="en-CA" sz="2800" u="sng" dirty="0" err="1">
                <a:hlinkClick r:id="rId3"/>
              </a:rPr>
              <a:t>flextry</a:t>
            </a:r>
            <a:r>
              <a:rPr lang="en-CA" sz="2800" dirty="0"/>
              <a:t>)</a:t>
            </a:r>
            <a:endParaRPr lang="bg-BG" sz="2800" dirty="0"/>
          </a:p>
          <a:p>
            <a:pPr lvl="0"/>
            <a:r>
              <a:rPr lang="en-CA" sz="2800" dirty="0" err="1"/>
              <a:t>Stilian</a:t>
            </a:r>
            <a:r>
              <a:rPr lang="en-CA" sz="2800" dirty="0"/>
              <a:t> Kanchev (</a:t>
            </a:r>
            <a:r>
              <a:rPr lang="en-CA" sz="2800" u="sng" dirty="0">
                <a:hlinkClick r:id="rId4"/>
              </a:rPr>
              <a:t>@ </a:t>
            </a:r>
            <a:r>
              <a:rPr lang="en-CA" sz="2800" u="sng" dirty="0" err="1">
                <a:hlinkClick r:id="rId4"/>
              </a:rPr>
              <a:t>stiliankanchev</a:t>
            </a:r>
            <a:r>
              <a:rPr lang="en-CA" sz="2800" dirty="0"/>
              <a:t>)</a:t>
            </a:r>
            <a:endParaRPr lang="bg-BG" sz="2800" dirty="0"/>
          </a:p>
          <a:p>
            <a:pPr lvl="0"/>
            <a:r>
              <a:rPr lang="en-CA" sz="2800" dirty="0"/>
              <a:t>Daniel Popov (</a:t>
            </a:r>
            <a:r>
              <a:rPr lang="en-CA" sz="2800" u="sng" dirty="0">
                <a:hlinkClick r:id="rId5"/>
              </a:rPr>
              <a:t>@ damy90</a:t>
            </a:r>
            <a:r>
              <a:rPr lang="en-CA" sz="2800" dirty="0"/>
              <a:t>)</a:t>
            </a:r>
            <a:endParaRPr lang="bg-BG" sz="2800" dirty="0"/>
          </a:p>
          <a:p>
            <a:pPr lvl="0"/>
            <a:r>
              <a:rPr lang="en-CA" sz="2800" dirty="0" err="1"/>
              <a:t>Stefka</a:t>
            </a:r>
            <a:r>
              <a:rPr lang="en-CA" sz="2800" dirty="0"/>
              <a:t> </a:t>
            </a:r>
            <a:r>
              <a:rPr lang="en-CA" sz="2800" dirty="0" err="1"/>
              <a:t>Marinova</a:t>
            </a:r>
            <a:r>
              <a:rPr lang="en-CA" sz="2800" dirty="0"/>
              <a:t> (</a:t>
            </a:r>
            <a:r>
              <a:rPr lang="en-CA" sz="2800" u="sng" dirty="0">
                <a:hlinkClick r:id="rId6"/>
              </a:rPr>
              <a:t>@ </a:t>
            </a:r>
            <a:r>
              <a:rPr lang="en-CA" sz="2800" u="sng" dirty="0" err="1">
                <a:hlinkClick r:id="rId6"/>
              </a:rPr>
              <a:t>jibonita</a:t>
            </a:r>
            <a:r>
              <a:rPr lang="en-CA" sz="2800" dirty="0" smtClean="0"/>
              <a:t>)</a:t>
            </a:r>
            <a:endParaRPr lang="bg-BG" sz="2800" dirty="0" smtClean="0"/>
          </a:p>
          <a:p>
            <a:pPr lvl="0"/>
            <a:r>
              <a:rPr lang="en-CA" sz="2800" dirty="0" err="1" smtClean="0"/>
              <a:t>Kiril</a:t>
            </a:r>
            <a:r>
              <a:rPr lang="en-CA" sz="2800" dirty="0" smtClean="0"/>
              <a:t> </a:t>
            </a:r>
            <a:r>
              <a:rPr lang="en-CA" sz="2800" dirty="0" err="1"/>
              <a:t>Todorov</a:t>
            </a:r>
            <a:r>
              <a:rPr lang="en-CA" sz="2800" dirty="0"/>
              <a:t> (</a:t>
            </a:r>
            <a:r>
              <a:rPr lang="en-CA" sz="2800" u="sng" dirty="0">
                <a:hlinkClick r:id="rId7"/>
              </a:rPr>
              <a:t>@ kirilt7</a:t>
            </a:r>
            <a:r>
              <a:rPr lang="en-CA" sz="2800" dirty="0"/>
              <a:t>)</a:t>
            </a:r>
            <a:endParaRPr lang="bg-BG" sz="2800" dirty="0"/>
          </a:p>
          <a:p>
            <a:pPr lvl="0"/>
            <a:r>
              <a:rPr lang="en-CA" sz="2800" dirty="0" err="1" smtClean="0"/>
              <a:t>Nevena</a:t>
            </a:r>
            <a:r>
              <a:rPr lang="en-CA" sz="2800" dirty="0" smtClean="0"/>
              <a:t> </a:t>
            </a:r>
            <a:r>
              <a:rPr lang="en-CA" sz="2800" dirty="0" err="1" smtClean="0"/>
              <a:t>Angelova</a:t>
            </a:r>
            <a:r>
              <a:rPr lang="en-CA" sz="2800" dirty="0" smtClean="0"/>
              <a:t> (</a:t>
            </a:r>
            <a:r>
              <a:rPr lang="en-CA" sz="2800" u="sng" dirty="0" smtClean="0">
                <a:hlinkClick r:id="rId8"/>
              </a:rPr>
              <a:t>@ </a:t>
            </a:r>
            <a:r>
              <a:rPr lang="en-CA" sz="2800" u="sng" dirty="0" err="1" smtClean="0">
                <a:hlinkClick r:id="rId8"/>
              </a:rPr>
              <a:t>nevena-angelova</a:t>
            </a:r>
            <a:r>
              <a:rPr lang="en-CA" sz="2800" dirty="0" smtClean="0"/>
              <a:t>)</a:t>
            </a:r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pic>
        <p:nvPicPr>
          <p:cNvPr id="5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23" y="5107154"/>
            <a:ext cx="1393303" cy="15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71676" y="412829"/>
            <a:ext cx="4000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Contributors:</a:t>
            </a:r>
            <a:endParaRPr lang="bg-BG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1635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229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42" y="262040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2446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2851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3257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176" y="3910140"/>
            <a:ext cx="2700952" cy="270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500" dirty="0" smtClean="0"/>
              <a:t>	The </a:t>
            </a:r>
            <a:r>
              <a:rPr lang="en-CA" sz="2500" dirty="0"/>
              <a:t>HTML5 Canvas game </a:t>
            </a:r>
            <a:r>
              <a:rPr lang="en-CA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CA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Fruit Ninja!”</a:t>
            </a:r>
            <a:r>
              <a:rPr lang="en-CA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500" dirty="0"/>
              <a:t>was developed as a team project for the JavaScript IU &amp; DOM course in </a:t>
            </a:r>
            <a:r>
              <a:rPr lang="en-CA" sz="2500" dirty="0" err="1"/>
              <a:t>Telerik</a:t>
            </a:r>
            <a:r>
              <a:rPr lang="en-CA" sz="2500" dirty="0"/>
              <a:t> Academy. </a:t>
            </a:r>
            <a:endParaRPr lang="bg-BG" sz="2500" dirty="0" smtClean="0"/>
          </a:p>
          <a:p>
            <a:pPr marL="0" indent="0" algn="just">
              <a:buNone/>
            </a:pPr>
            <a:endParaRPr lang="bg-BG" sz="2500" dirty="0"/>
          </a:p>
          <a:p>
            <a:pPr marL="0" indent="0" algn="just">
              <a:buNone/>
            </a:pPr>
            <a:r>
              <a:rPr lang="en-CA" sz="2500" dirty="0" smtClean="0"/>
              <a:t>	The </a:t>
            </a:r>
            <a:r>
              <a:rPr lang="en-CA" sz="2500" dirty="0"/>
              <a:t>following description contains information about the contributors</a:t>
            </a:r>
            <a:r>
              <a:rPr lang="bg-BG" sz="2500" dirty="0"/>
              <a:t>, </a:t>
            </a:r>
            <a:r>
              <a:rPr lang="en-US" sz="2500" dirty="0"/>
              <a:t>project description </a:t>
            </a:r>
            <a:r>
              <a:rPr lang="en-CA" sz="2500" dirty="0"/>
              <a:t>and the URL of </a:t>
            </a:r>
            <a:r>
              <a:rPr lang="en-CA" sz="2500" dirty="0" err="1"/>
              <a:t>GitHub</a:t>
            </a:r>
            <a:r>
              <a:rPr lang="en-CA" sz="2500" dirty="0"/>
              <a:t> Repository.</a:t>
            </a:r>
            <a:endParaRPr lang="bg-BG" sz="2500" dirty="0"/>
          </a:p>
          <a:p>
            <a:pPr marL="0" indent="0" algn="just">
              <a:buNone/>
            </a:pPr>
            <a:endParaRPr lang="bg-BG" sz="2500" dirty="0"/>
          </a:p>
        </p:txBody>
      </p:sp>
      <p:sp>
        <p:nvSpPr>
          <p:cNvPr id="4" name="Rectangle 3"/>
          <p:cNvSpPr/>
          <p:nvPr/>
        </p:nvSpPr>
        <p:spPr>
          <a:xfrm>
            <a:off x="2555776" y="332656"/>
            <a:ext cx="3964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r>
              <a:rPr lang="en-CA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</a:t>
            </a:r>
            <a:endParaRPr lang="bg-BG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23" y="5107154"/>
            <a:ext cx="1393303" cy="15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2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7705" y="2276872"/>
            <a:ext cx="3542132" cy="354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00808"/>
            <a:ext cx="8229600" cy="16320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sz="2500" b="1" dirty="0" smtClean="0"/>
              <a:t>	</a:t>
            </a: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“Fruit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Ninja” </a:t>
            </a:r>
            <a:r>
              <a:rPr lang="en-US" sz="2500" dirty="0"/>
              <a:t>is one of the greatest fruit-slicing game in the world. </a:t>
            </a:r>
            <a:r>
              <a:rPr lang="en-CA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Fruits</a:t>
            </a:r>
            <a:r>
              <a:rPr lang="en-CA" sz="2500" dirty="0"/>
              <a:t> are the targets in Fruit Ninja. You must slice them to earn points. </a:t>
            </a:r>
            <a:endParaRPr lang="bg-BG" sz="2500" dirty="0"/>
          </a:p>
        </p:txBody>
      </p:sp>
      <p:pic>
        <p:nvPicPr>
          <p:cNvPr id="5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004" y="3838876"/>
            <a:ext cx="1827231" cy="20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39301" y="404664"/>
            <a:ext cx="5665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Project Description</a:t>
            </a:r>
            <a:endParaRPr lang="bg-BG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237" y="3270618"/>
            <a:ext cx="4572000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500" dirty="0" smtClean="0"/>
              <a:t>The </a:t>
            </a:r>
            <a:r>
              <a:rPr lang="en-US" sz="2500" dirty="0"/>
              <a:t>game is implemented using HTML5, CSS3, HTML5 Canvas + Animations, JavaScript + OOP, Design Patterns, </a:t>
            </a:r>
            <a:r>
              <a:rPr lang="en-US" sz="2500" dirty="0" err="1"/>
              <a:t>KineticJS</a:t>
            </a:r>
            <a:r>
              <a:rPr lang="en-US" sz="2500" dirty="0"/>
              <a:t>, jQuery, </a:t>
            </a:r>
            <a:r>
              <a:rPr lang="en-US" sz="2500" dirty="0" err="1"/>
              <a:t>RequireJS</a:t>
            </a:r>
            <a:r>
              <a:rPr lang="en-US" sz="2500" dirty="0"/>
              <a:t>, etc. </a:t>
            </a:r>
            <a:endParaRPr lang="bg-BG" sz="2500" dirty="0"/>
          </a:p>
        </p:txBody>
      </p:sp>
    </p:spTree>
    <p:extLst>
      <p:ext uri="{BB962C8B-B14F-4D97-AF65-F5344CB8AC3E}">
        <p14:creationId xmlns:p14="http://schemas.microsoft.com/office/powerpoint/2010/main" val="14182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9301" y="404664"/>
            <a:ext cx="5665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Project Description</a:t>
            </a:r>
            <a:endParaRPr lang="bg-BG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974" y="1672046"/>
            <a:ext cx="830848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500" dirty="0" smtClean="0"/>
              <a:t>	</a:t>
            </a:r>
            <a:r>
              <a:rPr lang="en-US" sz="2500" dirty="0" smtClean="0"/>
              <a:t>We followed the best OOP Practices and SOLID + DRY principles. We put efforts to make the code </a:t>
            </a:r>
            <a:r>
              <a:rPr lang="en-CA" sz="2500" b="1" dirty="0" smtClean="0"/>
              <a:t>easy to read, understand and maintain, to ensure correct behavior and to provide simple user interface.</a:t>
            </a:r>
            <a:endParaRPr lang="bg-BG" sz="2500" dirty="0" smtClean="0"/>
          </a:p>
          <a:p>
            <a:pPr algn="just"/>
            <a:endParaRPr lang="bg-BG" sz="2500" dirty="0"/>
          </a:p>
        </p:txBody>
      </p:sp>
      <p:pic>
        <p:nvPicPr>
          <p:cNvPr id="1026" name="Picture 2" descr="http://xboxavatargear.files.wordpress.com/2011/07/fruit-ninja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39" y="3057354"/>
            <a:ext cx="6719120" cy="377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7774"/>
            <a:ext cx="9252521" cy="68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6" y="664619"/>
            <a:ext cx="8639307" cy="55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01055" y="3228412"/>
            <a:ext cx="3060992" cy="306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9"/>
            <a:ext cx="8229600" cy="4228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800" dirty="0" smtClean="0"/>
              <a:t>You </a:t>
            </a:r>
            <a:r>
              <a:rPr lang="en-CA" sz="2800" dirty="0"/>
              <a:t>can find the source code at the </a:t>
            </a:r>
            <a:endParaRPr lang="bg-BG" sz="2800" dirty="0" smtClean="0"/>
          </a:p>
          <a:p>
            <a:pPr marL="0" indent="0" algn="ctr">
              <a:buNone/>
            </a:pPr>
            <a:r>
              <a:rPr lang="en-CA" sz="2800" dirty="0" smtClean="0"/>
              <a:t>following </a:t>
            </a:r>
            <a:r>
              <a:rPr lang="en-CA" sz="2800" dirty="0"/>
              <a:t>address: </a:t>
            </a:r>
            <a:endParaRPr lang="bg-BG" sz="2800" dirty="0" smtClean="0"/>
          </a:p>
          <a:p>
            <a:pPr marL="0" lvl="0" indent="0" algn="ctr">
              <a:buNone/>
            </a:pPr>
            <a:r>
              <a:rPr lang="en-CA" sz="2800" u="sng" dirty="0" smtClean="0">
                <a:hlinkClick r:id="rId3"/>
              </a:rPr>
              <a:t>https</a:t>
            </a:r>
            <a:r>
              <a:rPr lang="en-CA" sz="2800" u="sng" dirty="0">
                <a:hlinkClick r:id="rId3"/>
              </a:rPr>
              <a:t>://github.com/Reiko-JS</a:t>
            </a:r>
            <a:endParaRPr lang="bg-BG" sz="2800" dirty="0"/>
          </a:p>
        </p:txBody>
      </p:sp>
      <p:pic>
        <p:nvPicPr>
          <p:cNvPr id="5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413" y="4581648"/>
            <a:ext cx="1579032" cy="17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34423" y="410435"/>
            <a:ext cx="5475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GitHub</a:t>
            </a:r>
            <a:r>
              <a:rPr lang="en-CA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Repository</a:t>
            </a:r>
            <a:endParaRPr lang="bg-BG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http://www.wakanda.org/sites/default/files/blog/blog-githu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5" y="4365104"/>
            <a:ext cx="4542700" cy="180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45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Project Activity</a:t>
            </a:r>
            <a:endParaRPr lang="bg-BG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Contributors activity: </a:t>
            </a:r>
            <a:r>
              <a:rPr lang="en-US" dirty="0">
                <a:hlinkClick r:id="rId2"/>
              </a:rPr>
              <a:t>http://goo.gl/KQO1rf</a:t>
            </a:r>
            <a:endParaRPr lang="en-US" dirty="0" smtClean="0"/>
          </a:p>
          <a:p>
            <a:endParaRPr lang="en-US" sz="1600" dirty="0"/>
          </a:p>
          <a:p>
            <a:r>
              <a:rPr lang="en-US" dirty="0"/>
              <a:t>Commits: </a:t>
            </a:r>
            <a:r>
              <a:rPr lang="en-US" dirty="0">
                <a:hlinkClick r:id="rId3"/>
              </a:rPr>
              <a:t>http://goo.gl/3wrlYx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8" y="3717032"/>
            <a:ext cx="8502643" cy="21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96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Activity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Momchilovi</dc:creator>
  <cp:lastModifiedBy>Martin Nikolov</cp:lastModifiedBy>
  <cp:revision>16</cp:revision>
  <dcterms:created xsi:type="dcterms:W3CDTF">2014-06-18T16:41:08Z</dcterms:created>
  <dcterms:modified xsi:type="dcterms:W3CDTF">2014-06-18T22:33:41Z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