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Gill Sans" panose="020B0604020202020204" charset="0"/>
      <p:regular r:id="rId13"/>
      <p:bold r:id="rId14"/>
    </p:embeddedFont>
    <p:embeddedFont>
      <p:font typeface="Impact" panose="020B080603090205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noRVRKDPac740b6KVG7bnRGn3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2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530bcda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530bcda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530bcda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530bcda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530bcda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530bcda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530bcdad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530bcdad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530bcdad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530bcdad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3298" h="3294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0" name="Google Shape;20;p6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 rot="5400000">
            <a:off x="4544044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grpSp>
        <p:nvGrpSpPr>
          <p:cNvPr id="33" name="Google Shape;33;p8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8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l" t="t" r="r" b="b"/>
              <a:pathLst>
                <a:path w="1773" h="4320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8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l" t="t" r="r" b="b"/>
              <a:pathLst>
                <a:path w="1037" h="4320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69" name="Google Shape;69;p1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4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4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1" name="Google Shape;11;p5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5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078523" y="1231506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s-MX" dirty="0"/>
              <a:t>TE LLEVO</a:t>
            </a:r>
            <a:br>
              <a:rPr lang="es-MX" dirty="0"/>
            </a:br>
            <a:r>
              <a:rPr lang="es-MX" dirty="0"/>
              <a:t>APP</a:t>
            </a:r>
            <a:endParaRPr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1921534" y="5979196"/>
            <a:ext cx="8238466" cy="878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MX" dirty="0"/>
              <a:t>INTEGRANTES: SEBASTIAN RODRIGUEZ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rPr lang="es-MX" dirty="0"/>
              <a:t>                     ALLAN MANRIQUEZ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rPr lang="es-MX" dirty="0"/>
              <a:t>                  DEMIAN VERGARA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24530bcdada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663" y="338138"/>
            <a:ext cx="3114675" cy="61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s-MX"/>
              <a:t>CONTEXTO</a:t>
            </a:r>
            <a:endParaRPr/>
          </a:p>
        </p:txBody>
      </p:sp>
      <p:pic>
        <p:nvPicPr>
          <p:cNvPr id="102" name="Google Shape;102;p2" descr="Contexto - Iconos gratis de usuario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83856" y="2779165"/>
            <a:ext cx="3594100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1442133" y="1358456"/>
            <a:ext cx="998786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 pandemia global obligó a las universidades a cambiar de clases presenciales a clases en línea. A medida que avanza el tiempo y con la colaboración de diversas partes interesadas, se está considerando un regreso gradual a las clases presenciales.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4" name="Google Shape;104;p2" descr="IDB Group Coronavirus Platfor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1077" y="2552681"/>
            <a:ext cx="4047067" cy="4047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s-MX"/>
              <a:t>PROBLEMÁTICAS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251678" y="1632204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Falta de transporte público en ese horario.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Alto costo de servicios de transporte particular (Uber, taxi, etc.).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No contar con movilización propia.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Falta de transporte facilitado por la institución de educación.</a:t>
            </a:r>
            <a:endParaRPr/>
          </a:p>
        </p:txBody>
      </p:sp>
      <p:pic>
        <p:nvPicPr>
          <p:cNvPr id="111" name="Google Shape;111;p3" descr="Transfer aeropuerto, viajes especiales, Santiago - Transportes H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734" y="3530463"/>
            <a:ext cx="3228622" cy="3228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 descr="Tx4 coche mater relámpago mcqueen taxi, blacktaxi, auto compacto, coche png  | PNGEg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5916" y="3530463"/>
            <a:ext cx="5140173" cy="298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s-MX"/>
              <a:t>SOLUCIÓN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251638" y="1491901"/>
            <a:ext cx="101784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Se desarrolló la aplicación móvil "TeLlevoAPP" para que los alumnos de Duoc UC puedan compartir viajes con aquellos que tienen vehículos propios.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450" y="2441301"/>
            <a:ext cx="4267199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D9892A0-8424-C04A-0EFB-8E6F0883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70" y="449962"/>
            <a:ext cx="7682737" cy="2214625"/>
          </a:xfrm>
        </p:spPr>
        <p:txBody>
          <a:bodyPr>
            <a:normAutofit/>
          </a:bodyPr>
          <a:lstStyle/>
          <a:p>
            <a:r>
              <a:rPr lang="es-ES" sz="15000" dirty="0"/>
              <a:t>MOCKUPS</a:t>
            </a:r>
            <a:endParaRPr lang="es-CL" sz="15000" dirty="0"/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81080DB4-8BD7-DED5-FFD6-C6520561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334" y="4317089"/>
            <a:ext cx="2380953" cy="2380953"/>
          </a:xfrm>
          <a:prstGeom prst="rect">
            <a:avLst/>
          </a:prstGeom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C74B57C8-C195-6C34-356C-E60B637DBF56}"/>
              </a:ext>
            </a:extLst>
          </p:cNvPr>
          <p:cNvSpPr txBox="1">
            <a:spLocks/>
          </p:cNvSpPr>
          <p:nvPr/>
        </p:nvSpPr>
        <p:spPr>
          <a:xfrm>
            <a:off x="6075246" y="2339531"/>
            <a:ext cx="2269130" cy="221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 b="0" i="0" u="none" strike="noStrike" cap="non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5000" dirty="0"/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142951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4530bcdad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251" y="355062"/>
            <a:ext cx="3181450" cy="614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4530bcdad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0125" y="355062"/>
            <a:ext cx="3073937" cy="61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4530bcdad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00" y="432875"/>
            <a:ext cx="2999525" cy="599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4530bcdada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8325" y="432875"/>
            <a:ext cx="3060887" cy="599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4530bcdad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425" y="360350"/>
            <a:ext cx="3071425" cy="613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4530bcdada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900" y="384963"/>
            <a:ext cx="3071425" cy="6088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4530bcdad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200" y="292187"/>
            <a:ext cx="3145275" cy="62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4530bcdada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650" y="292175"/>
            <a:ext cx="3145275" cy="627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Panorámica</PresentationFormat>
  <Paragraphs>15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Impact</vt:lpstr>
      <vt:lpstr>Gill Sans</vt:lpstr>
      <vt:lpstr>Arial</vt:lpstr>
      <vt:lpstr>Distintivo</vt:lpstr>
      <vt:lpstr>TE LLEVO APP</vt:lpstr>
      <vt:lpstr>CONTEXTO</vt:lpstr>
      <vt:lpstr>PROBLEMÁTICAS</vt:lpstr>
      <vt:lpstr>SOLUCIÓN</vt:lpstr>
      <vt:lpstr>MOCKUPS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LLEVO APP</dc:title>
  <dc:creator>Duoc</dc:creator>
  <cp:lastModifiedBy>Allan Manriquez</cp:lastModifiedBy>
  <cp:revision>1</cp:revision>
  <dcterms:created xsi:type="dcterms:W3CDTF">2023-09-14T19:09:35Z</dcterms:created>
  <dcterms:modified xsi:type="dcterms:W3CDTF">2023-09-15T02:07:49Z</dcterms:modified>
</cp:coreProperties>
</file>