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F748-25F6-4BE2-8363-C91808274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E7D6F-DE8F-432C-BF07-D96A579B9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1EB75-03CD-4945-8D9B-A7FCC514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5D12-D6BF-4B2C-BFF4-48A13B71F90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91218-AADF-474C-9C80-6FD9359E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B773A-E8D8-4857-B2B6-FA0C9D61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4EA-367A-49F5-821E-CE6A3E51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2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2BFC-0BFF-49CB-B210-C925F5EE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9C488-1B61-4D91-9EF6-32B5685CE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FD322-E6BE-4FC0-B196-282E1EC6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5D12-D6BF-4B2C-BFF4-48A13B71F90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78538-09E9-4EB2-ABEC-6FCB8D2D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8E0F4-07A6-4613-9B7D-D7F8E125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4EA-367A-49F5-821E-CE6A3E51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6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B6703-70FF-4CCC-B6DD-75EDF9218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7BB7E-A78F-4852-A2A0-A693838B0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66A55-B3A4-4431-898D-EC103287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5D12-D6BF-4B2C-BFF4-48A13B71F90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59BE-927A-440A-8DC8-5FA292DA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B9E1-96D3-4958-B465-F7B456EB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4EA-367A-49F5-821E-CE6A3E51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4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A317-D040-498C-9AD6-20A23D84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566E7-37C4-4FAC-BF15-BE4100C9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B3BA0-457C-41A9-AF21-A19B16C4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5D12-D6BF-4B2C-BFF4-48A13B71F90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35B6C-9FFE-4B60-860F-370ECA44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D67AF-50D6-43B7-AB69-3A23618A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4EA-367A-49F5-821E-CE6A3E51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6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4CC2-5271-4DCC-A085-26C1114C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2B82-068A-470C-BA58-4E76A4F5A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ED6CF-09D6-494C-96C7-B29C4204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5D12-D6BF-4B2C-BFF4-48A13B71F90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E2788-43F0-43A1-9CD8-F4DDBCF3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81C52-BAA4-442E-A978-108AD21C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4EA-367A-49F5-821E-CE6A3E51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91F3-7074-4AD6-A503-E1CF6058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8A3B-21A7-4A4B-A7C8-6BC48A46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41CC3-BB9D-42B8-B35A-81C46C7DE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B96DF-BAE3-447E-9ECA-F86FB239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5D12-D6BF-4B2C-BFF4-48A13B71F90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56541-A5B8-4D16-BB9B-1209392B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3174C-F488-48DC-87E7-DB861F1D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4EA-367A-49F5-821E-CE6A3E51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6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2AF5-0794-4BA4-B8FD-B2897E02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5C323-A942-4A00-96EC-86B871E33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8F93D-B79E-4453-99C4-9FBFDFD76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2B821-5EA0-4AAB-A1DF-CD28D1F43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0CFEA-C903-4054-8ECA-074F61007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B03FB-2DC5-4544-8986-D979CDFB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5D12-D6BF-4B2C-BFF4-48A13B71F90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EF0DA-BAC9-45F5-9E77-9967EEB2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C009F-81F8-4257-A472-5C853016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4EA-367A-49F5-821E-CE6A3E51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4E2B-6EC8-41D4-818E-FDA1665C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882DD-5908-4E62-9F5A-893ED8D8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5D12-D6BF-4B2C-BFF4-48A13B71F90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D9D61-CF69-4B3B-86E3-AD998180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1B44D-C782-4614-9983-28EC9E27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4EA-367A-49F5-821E-CE6A3E51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8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37773-DE8D-4002-8D09-26ED8B27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5D12-D6BF-4B2C-BFF4-48A13B71F90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499ED-8CE9-496A-BC10-4631C565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1F60-C444-4318-91DA-DDD2B8F9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4EA-367A-49F5-821E-CE6A3E51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1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697-99C9-47DB-80E0-4371225F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C1944-F9EF-4CCD-B48B-B1AABB824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964FA-C017-46BD-BEC8-36A5C78D1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37A58-E920-40C3-A616-156CC568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5D12-D6BF-4B2C-BFF4-48A13B71F90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418A1-B523-4418-B906-A89E8D0A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44FAE-86B3-4C23-B649-B7AD0917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4EA-367A-49F5-821E-CE6A3E51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7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14DE-418D-4D82-B1CA-0076F2E1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CDB1F-935A-446E-8DF1-773110CE3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C550E-AFA7-4A86-8E87-8318E534F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EA9F3-F22A-461D-844C-2DC6AAF1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5D12-D6BF-4B2C-BFF4-48A13B71F90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966A8-1F90-4D8B-ADB5-DACDD48F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F237E-1304-4CEA-8422-8AFEC821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4EA-367A-49F5-821E-CE6A3E51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4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53114-5D35-4D5B-819F-B15397DA8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2C1B0-E196-4EAA-A534-A8E7DA4FB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3B70B-8E85-4090-8F3D-347F8D61D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B5D12-D6BF-4B2C-BFF4-48A13B71F90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62111-45B1-4BA3-9E2C-FD8212856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50FA4-3ADF-4D9F-9AED-5762F46BA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E54EA-367A-49F5-821E-CE6A3E51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0622-4998-46DA-A24C-50A03747A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ABDD1-B0AD-42E4-ABEE-A44A4E777F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9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523C20-DB1D-43B2-9E84-A42FC329201D}"/>
              </a:ext>
            </a:extLst>
          </p:cNvPr>
          <p:cNvSpPr/>
          <p:nvPr/>
        </p:nvSpPr>
        <p:spPr>
          <a:xfrm>
            <a:off x="1216404" y="1862358"/>
            <a:ext cx="9448822" cy="23405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Image result for clock icon">
            <a:extLst>
              <a:ext uri="{FF2B5EF4-FFF2-40B4-BE49-F238E27FC236}">
                <a16:creationId xmlns:a16="http://schemas.microsoft.com/office/drawing/2014/main" id="{D72ADBA3-E4A0-484A-A4EE-480CABE95A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70" y="2108403"/>
            <a:ext cx="1258570" cy="1258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Image result for calendar icon">
            <a:extLst>
              <a:ext uri="{FF2B5EF4-FFF2-40B4-BE49-F238E27FC236}">
                <a16:creationId xmlns:a16="http://schemas.microsoft.com/office/drawing/2014/main" id="{F68CDC17-06EC-48A5-8F0B-B2BF3688EC6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34" y="2087096"/>
            <a:ext cx="1189990" cy="1353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stick figure exercise icon">
            <a:extLst>
              <a:ext uri="{FF2B5EF4-FFF2-40B4-BE49-F238E27FC236}">
                <a16:creationId xmlns:a16="http://schemas.microsoft.com/office/drawing/2014/main" id="{D07192CF-D1F6-411E-96F3-F4BBC1C0A0A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483" y="2087096"/>
            <a:ext cx="1412875" cy="14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Image result for level icon">
            <a:extLst>
              <a:ext uri="{FF2B5EF4-FFF2-40B4-BE49-F238E27FC236}">
                <a16:creationId xmlns:a16="http://schemas.microsoft.com/office/drawing/2014/main" id="{4B0B8AE7-25F2-4407-B8A3-0DDD1617E24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806" y="2105342"/>
            <a:ext cx="1234440" cy="12344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366507-6D67-4522-80AD-D8255C597825}"/>
              </a:ext>
            </a:extLst>
          </p:cNvPr>
          <p:cNvSpPr txBox="1"/>
          <p:nvPr/>
        </p:nvSpPr>
        <p:spPr>
          <a:xfrm>
            <a:off x="1526774" y="3665022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60 Days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26D3D-F275-4D4E-BB5F-746A4D4E63BB}"/>
              </a:ext>
            </a:extLst>
          </p:cNvPr>
          <p:cNvSpPr txBox="1"/>
          <p:nvPr/>
        </p:nvSpPr>
        <p:spPr>
          <a:xfrm>
            <a:off x="3895800" y="3665022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45-60 mins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B40F09-2167-468E-A122-12FC593E332E}"/>
              </a:ext>
            </a:extLst>
          </p:cNvPr>
          <p:cNvSpPr txBox="1"/>
          <p:nvPr/>
        </p:nvSpPr>
        <p:spPr>
          <a:xfrm>
            <a:off x="6111465" y="3636324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Tricking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B00AF-2FA5-483F-8F2B-58C5E7D0CA91}"/>
              </a:ext>
            </a:extLst>
          </p:cNvPr>
          <p:cNvSpPr txBox="1"/>
          <p:nvPr/>
        </p:nvSpPr>
        <p:spPr>
          <a:xfrm>
            <a:off x="8576571" y="3636324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Beginner</a:t>
            </a:r>
          </a:p>
        </p:txBody>
      </p:sp>
    </p:spTree>
    <p:extLst>
      <p:ext uri="{BB962C8B-B14F-4D97-AF65-F5344CB8AC3E}">
        <p14:creationId xmlns:p14="http://schemas.microsoft.com/office/powerpoint/2010/main" val="368051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lay button icon">
            <a:extLst>
              <a:ext uri="{FF2B5EF4-FFF2-40B4-BE49-F238E27FC236}">
                <a16:creationId xmlns:a16="http://schemas.microsoft.com/office/drawing/2014/main" id="{88E18AE6-F9E4-4F3D-8893-169BAFD0F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71" y="2354371"/>
            <a:ext cx="2149258" cy="214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02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ile icon">
            <a:extLst>
              <a:ext uri="{FF2B5EF4-FFF2-40B4-BE49-F238E27FC236}">
                <a16:creationId xmlns:a16="http://schemas.microsoft.com/office/drawing/2014/main" id="{E1DC6A14-8DB1-4EBB-B2DC-961D10B7C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143" y="1842965"/>
            <a:ext cx="2581713" cy="317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57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excel sheets icon">
            <a:extLst>
              <a:ext uri="{FF2B5EF4-FFF2-40B4-BE49-F238E27FC236}">
                <a16:creationId xmlns:a16="http://schemas.microsoft.com/office/drawing/2014/main" id="{B2656DB3-8734-4169-AE35-40FE9D1C1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095" y="2100515"/>
            <a:ext cx="2805809" cy="265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66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Dang</dc:creator>
  <cp:lastModifiedBy>Kenny Dang</cp:lastModifiedBy>
  <cp:revision>6</cp:revision>
  <dcterms:created xsi:type="dcterms:W3CDTF">2019-01-23T02:49:09Z</dcterms:created>
  <dcterms:modified xsi:type="dcterms:W3CDTF">2019-01-25T02:00:20Z</dcterms:modified>
</cp:coreProperties>
</file>