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788" r:id="rId2"/>
  </p:sldMasterIdLst>
  <p:notesMasterIdLst>
    <p:notesMasterId r:id="rId19"/>
  </p:notesMasterIdLst>
  <p:handoutMasterIdLst>
    <p:handoutMasterId r:id="rId20"/>
  </p:handoutMasterIdLst>
  <p:sldIdLst>
    <p:sldId id="570" r:id="rId3"/>
    <p:sldId id="266" r:id="rId4"/>
    <p:sldId id="267" r:id="rId5"/>
    <p:sldId id="438" r:id="rId6"/>
    <p:sldId id="582" r:id="rId7"/>
    <p:sldId id="581" r:id="rId8"/>
    <p:sldId id="579" r:id="rId9"/>
    <p:sldId id="583" r:id="rId10"/>
    <p:sldId id="585" r:id="rId11"/>
    <p:sldId id="578" r:id="rId12"/>
    <p:sldId id="587" r:id="rId13"/>
    <p:sldId id="589" r:id="rId14"/>
    <p:sldId id="590" r:id="rId15"/>
    <p:sldId id="591" r:id="rId16"/>
    <p:sldId id="592" r:id="rId17"/>
    <p:sldId id="593" r:id="rId18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005AA4"/>
    <a:srgbClr val="00A1E2"/>
    <a:srgbClr val="97D0FF"/>
    <a:srgbClr val="009EDB"/>
    <a:srgbClr val="A9A9A9"/>
    <a:srgbClr val="FFFFFF"/>
    <a:srgbClr val="919191"/>
    <a:srgbClr val="86868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D6719FE-7D3F-48C5-806B-1D009DA3A5D1}">
  <a:tblStyle styleId="{AD6719FE-7D3F-48C5-806B-1D009DA3A5D1}" styleName="Firmwide Custom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6350" cmpd="sng">
              <a:solidFill>
                <a:schemeClr val="lt2"/>
              </a:solidFill>
            </a:ln>
          </a:bottom>
          <a:insideH>
            <a:ln w="6350" cmpd="sng">
              <a:solidFill>
                <a:schemeClr val="lt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noFill/>
        </a:fill>
      </a:tcStyle>
    </a:band2H>
    <a:band1V>
      <a:tcStyle>
        <a:tcBdr/>
        <a:fill>
          <a:noFill/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noFill/>
        </a:fill>
      </a:tcStyle>
    </a:lastCol>
    <a:firstCol>
      <a:tcTxStyle b="on">
        <a:fontRef idx="minor">
          <a:prstClr val="black"/>
        </a:fontRef>
        <a:schemeClr val="accent2"/>
      </a:tcTxStyle>
      <a:tcStyle>
        <a:tcBdr/>
        <a:fill>
          <a:noFill/>
        </a:fill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6350" cmpd="sng">
              <a:solidFill>
                <a:schemeClr val="lt2"/>
              </a:solidFill>
            </a:ln>
          </a:top>
        </a:tcBdr>
        <a:fill>
          <a:noFill/>
        </a:fill>
      </a:tcStyle>
    </a:lastRow>
    <a:firstRow>
      <a:tcTxStyle b="on">
        <a:fontRef idx="minor">
          <a:prstClr val="black"/>
        </a:fontRef>
        <a:schemeClr val="accent2"/>
      </a:tcTxStyle>
      <a:tcStyle>
        <a:tcBdr>
          <a:bottom>
            <a:ln w="6350" cmpd="sng">
              <a:solidFill>
                <a:schemeClr val="l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82051" autoAdjust="0"/>
  </p:normalViewPr>
  <p:slideViewPr>
    <p:cSldViewPr>
      <p:cViewPr>
        <p:scale>
          <a:sx n="50" d="100"/>
          <a:sy n="50" d="100"/>
        </p:scale>
        <p:origin x="42" y="-954"/>
      </p:cViewPr>
      <p:guideLst>
        <p:guide orient="horz" pos="4090"/>
        <p:guide orient="horz" pos="985"/>
        <p:guide orient="horz" pos="691"/>
        <p:guide orient="horz"/>
        <p:guide orient="horz" pos="1123"/>
        <p:guide orient="horz" pos="3715"/>
        <p:guide orient="horz" pos="1411"/>
        <p:guide orient="horz" pos="1325"/>
        <p:guide pos="288"/>
        <p:guide pos="5472"/>
        <p:guide pos="2765"/>
        <p:guide pos="2995"/>
        <p:guide pos="1901"/>
        <p:guide pos="2074"/>
        <p:guide pos="3686"/>
        <p:guide pos="3859"/>
        <p:guide pos="1642"/>
        <p:guide pos="4340"/>
        <p:guide pos="4118"/>
        <p:guide pos="1411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notesViewPr>
    <p:cSldViewPr showGuides="1">
      <p:cViewPr varScale="1">
        <p:scale>
          <a:sx n="81" d="100"/>
          <a:sy n="81" d="100"/>
        </p:scale>
        <p:origin x="-3888" y="-102"/>
      </p:cViewPr>
      <p:guideLst>
        <p:guide orient="horz" pos="2924"/>
        <p:guide pos="2200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4"/>
            <a:ext cx="3027467" cy="464345"/>
          </a:xfrm>
          <a:prstGeom prst="rect">
            <a:avLst/>
          </a:prstGeom>
        </p:spPr>
        <p:txBody>
          <a:bodyPr vert="horz" lIns="89424" tIns="44713" rIns="89424" bIns="44713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5956" y="4"/>
            <a:ext cx="3027467" cy="464345"/>
          </a:xfrm>
          <a:prstGeom prst="rect">
            <a:avLst/>
          </a:prstGeom>
        </p:spPr>
        <p:txBody>
          <a:bodyPr vert="horz" lIns="89424" tIns="44713" rIns="89424" bIns="44713" rtlCol="0"/>
          <a:lstStyle>
            <a:lvl1pPr algn="r">
              <a:defRPr sz="1100"/>
            </a:lvl1pPr>
          </a:lstStyle>
          <a:p>
            <a:fld id="{F779A121-15AD-4015-A097-E46565FA9CD6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8817763"/>
            <a:ext cx="3027467" cy="464345"/>
          </a:xfrm>
          <a:prstGeom prst="rect">
            <a:avLst/>
          </a:prstGeom>
        </p:spPr>
        <p:txBody>
          <a:bodyPr vert="horz" lIns="89424" tIns="44713" rIns="89424" bIns="44713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5956" y="8817763"/>
            <a:ext cx="3027467" cy="464345"/>
          </a:xfrm>
          <a:prstGeom prst="rect">
            <a:avLst/>
          </a:prstGeom>
        </p:spPr>
        <p:txBody>
          <a:bodyPr vert="horz" lIns="89424" tIns="44713" rIns="89424" bIns="44713" rtlCol="0" anchor="b"/>
          <a:lstStyle>
            <a:lvl1pPr algn="r">
              <a:defRPr sz="1100"/>
            </a:lvl1pPr>
          </a:lstStyle>
          <a:p>
            <a:fld id="{D50F3211-BAE5-4D37-8CBA-FA143A9CD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18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3026833" cy="464185"/>
          </a:xfrm>
          <a:prstGeom prst="rect">
            <a:avLst/>
          </a:prstGeom>
        </p:spPr>
        <p:txBody>
          <a:bodyPr vert="horz" lIns="90785" tIns="45391" rIns="90785" bIns="45391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2" y="3"/>
            <a:ext cx="3026833" cy="464185"/>
          </a:xfrm>
          <a:prstGeom prst="rect">
            <a:avLst/>
          </a:prstGeom>
        </p:spPr>
        <p:txBody>
          <a:bodyPr vert="horz" lIns="90785" tIns="45391" rIns="90785" bIns="45391" rtlCol="0"/>
          <a:lstStyle>
            <a:lvl1pPr algn="r">
              <a:defRPr sz="1100"/>
            </a:lvl1pPr>
          </a:lstStyle>
          <a:p>
            <a:fld id="{60B08DE8-51B9-4DE8-800F-61BCDCB92578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85" tIns="45391" rIns="90785" bIns="4539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0785" tIns="45391" rIns="90785" bIns="4539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0785" tIns="45391" rIns="90785" bIns="45391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2" y="8817904"/>
            <a:ext cx="3026833" cy="464185"/>
          </a:xfrm>
          <a:prstGeom prst="rect">
            <a:avLst/>
          </a:prstGeom>
        </p:spPr>
        <p:txBody>
          <a:bodyPr vert="horz" lIns="90785" tIns="45391" rIns="90785" bIns="45391" rtlCol="0" anchor="b"/>
          <a:lstStyle>
            <a:lvl1pPr algn="r">
              <a:defRPr sz="1100"/>
            </a:lvl1pPr>
          </a:lstStyle>
          <a:p>
            <a:fld id="{3966A25E-58F8-441D-AA5C-F9CE201FC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35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aseline="0" dirty="0" smtClean="0"/>
              <a:t>Need to reuse functions in EAS, like sending requests and querying database</a:t>
            </a:r>
          </a:p>
          <a:p>
            <a:r>
              <a:rPr lang="en-US" altLang="zh-CN" sz="1200" baseline="0" dirty="0" smtClean="0"/>
              <a:t>When codes in EAS are modified, the generator can detect the changes</a:t>
            </a:r>
            <a:endParaRPr lang="zh-CN" alt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12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13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12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21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12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12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3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7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21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12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21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13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13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Run</a:t>
            </a:r>
            <a:r>
              <a:rPr lang="en-US" sz="1600" baseline="0" dirty="0" smtClean="0"/>
              <a:t> the java </a:t>
            </a:r>
            <a:r>
              <a:rPr lang="en-US" sz="1600" baseline="0" dirty="0" err="1" smtClean="0"/>
              <a:t>appliaction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13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2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793" y="466344"/>
            <a:ext cx="1906359" cy="285416"/>
          </a:xfrm>
          <a:prstGeom prst="rect">
            <a:avLst/>
          </a:prstGeom>
        </p:spPr>
      </p:pic>
      <p:pic>
        <p:nvPicPr>
          <p:cNvPr id="6" name="Picture 2" descr="E:\Internal\MSIM Template (8517847)\img_multimedia\BUILDINGCROP.jpg"/>
          <p:cNvPicPr>
            <a:picLocks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527115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0"/>
            <a:ext cx="8138160" cy="1133856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835479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, 2/3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291840" y="1554163"/>
            <a:ext cx="537686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7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, 2/3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554480"/>
            <a:ext cx="2542032" cy="453389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" hasCustomPrompt="1"/>
          </p:nvPr>
        </p:nvSpPr>
        <p:spPr>
          <a:xfrm>
            <a:off x="3292686" y="1554480"/>
            <a:ext cx="5367715" cy="258532"/>
          </a:xfrm>
        </p:spPr>
        <p:txBody>
          <a:bodyPr wrap="square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" hasCustomPrompt="1"/>
          </p:nvPr>
        </p:nvSpPr>
        <p:spPr>
          <a:xfrm>
            <a:off x="3292686" y="1783971"/>
            <a:ext cx="5367715" cy="240066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3292686" y="2003427"/>
            <a:ext cx="5367715" cy="407669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07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6446520" cy="320088"/>
          </a:xfrm>
        </p:spPr>
        <p:txBody>
          <a:bodyPr wrap="square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Table / Chart 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841639"/>
            <a:ext cx="6446520" cy="280077"/>
          </a:xfrm>
        </p:spPr>
        <p:txBody>
          <a:bodyPr wrap="square"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tabLst>
                <a:tab pos="8220075" algn="r"/>
              </a:tabLst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Table / Chart Subtitle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sz="quarter" idx="12"/>
          </p:nvPr>
        </p:nvSpPr>
        <p:spPr>
          <a:xfrm>
            <a:off x="459994" y="2102803"/>
            <a:ext cx="8220456" cy="3795077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008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-by-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2" hasCustomPrompt="1"/>
          </p:nvPr>
        </p:nvSpPr>
        <p:spPr>
          <a:xfrm>
            <a:off x="457200" y="1554163"/>
            <a:ext cx="3932238" cy="258532"/>
          </a:xfrm>
        </p:spPr>
        <p:txBody>
          <a:bodyPr wrap="square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 – Arial 14pt.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57200" y="1791907"/>
            <a:ext cx="3932238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 – Arial 12pt.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52805" y="1554163"/>
            <a:ext cx="3931920" cy="258532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 / Table Title – Arial 14pt.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52805" y="1791907"/>
            <a:ext cx="3931920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 – Arial 12pt.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"/>
          </p:nvPr>
        </p:nvSpPr>
        <p:spPr>
          <a:xfrm>
            <a:off x="457200" y="2011363"/>
            <a:ext cx="3932238" cy="3886200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2"/>
          </p:nvPr>
        </p:nvSpPr>
        <p:spPr>
          <a:xfrm>
            <a:off x="4752805" y="2011363"/>
            <a:ext cx="3931920" cy="3886200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78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8220456" cy="258532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 – Arial 14pt.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91907"/>
            <a:ext cx="8220456" cy="221599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12pt.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2011363"/>
            <a:ext cx="8220456" cy="164592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idx="3" hasCustomPrompt="1"/>
          </p:nvPr>
        </p:nvSpPr>
        <p:spPr>
          <a:xfrm>
            <a:off x="457200" y="3906400"/>
            <a:ext cx="8220456" cy="258532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 – Arial 14pt.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457200" y="4161477"/>
            <a:ext cx="8220456" cy="221599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12pt.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4381183"/>
            <a:ext cx="8220456" cy="164592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604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6213"/>
            <a:ext cx="2542032" cy="283464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Title – Arial 14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93958"/>
            <a:ext cx="2542032" cy="221599"/>
          </a:xfrm>
        </p:spPr>
        <p:txBody>
          <a:bodyPr anchor="t" anchorCtr="0">
            <a:sp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12</a:t>
            </a:r>
          </a:p>
        </p:txBody>
      </p:sp>
      <p:sp>
        <p:nvSpPr>
          <p:cNvPr id="18" name="Content Placeholder 1"/>
          <p:cNvSpPr>
            <a:spLocks noGrp="1"/>
          </p:cNvSpPr>
          <p:nvPr userDrawn="1">
            <p:ph sz="half" idx="12"/>
          </p:nvPr>
        </p:nvSpPr>
        <p:spPr>
          <a:xfrm>
            <a:off x="457200" y="2013414"/>
            <a:ext cx="2542032" cy="388620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idx="3" hasCustomPrompt="1"/>
          </p:nvPr>
        </p:nvSpPr>
        <p:spPr>
          <a:xfrm>
            <a:off x="3293852" y="1556213"/>
            <a:ext cx="2542032" cy="283464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14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3293852" y="1793958"/>
            <a:ext cx="2542032" cy="240066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12</a:t>
            </a:r>
          </a:p>
        </p:txBody>
      </p:sp>
      <p:sp>
        <p:nvSpPr>
          <p:cNvPr id="19" name="Content Placeholder 2"/>
          <p:cNvSpPr>
            <a:spLocks noGrp="1"/>
          </p:cNvSpPr>
          <p:nvPr userDrawn="1">
            <p:ph sz="half" idx="13"/>
          </p:nvPr>
        </p:nvSpPr>
        <p:spPr>
          <a:xfrm>
            <a:off x="3293852" y="2013414"/>
            <a:ext cx="2542032" cy="388620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idx="5" hasCustomPrompt="1"/>
          </p:nvPr>
        </p:nvSpPr>
        <p:spPr>
          <a:xfrm>
            <a:off x="6120444" y="1556213"/>
            <a:ext cx="2542032" cy="283464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14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idx="6" hasCustomPrompt="1"/>
          </p:nvPr>
        </p:nvSpPr>
        <p:spPr>
          <a:xfrm>
            <a:off x="6120444" y="1793958"/>
            <a:ext cx="2542032" cy="240066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12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6120444" y="2013414"/>
            <a:ext cx="2542032" cy="388620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96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3931920" cy="184666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 – Arial 12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49803"/>
            <a:ext cx="3931920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911346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44475" indent="-1460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373063" indent="-122238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" hasCustomPrompt="1"/>
          </p:nvPr>
        </p:nvSpPr>
        <p:spPr>
          <a:xfrm>
            <a:off x="4744179" y="1554163"/>
            <a:ext cx="3931920" cy="184666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  <a:p>
            <a:pPr lvl="0"/>
            <a:endParaRPr lang="en-US" dirty="0" smtClean="0"/>
          </a:p>
        </p:txBody>
      </p:sp>
      <p:sp>
        <p:nvSpPr>
          <p:cNvPr id="24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4744179" y="1749803"/>
            <a:ext cx="3931920" cy="16459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10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3"/>
          </p:nvPr>
        </p:nvSpPr>
        <p:spPr>
          <a:xfrm>
            <a:off x="4744179" y="1911346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44475" indent="-1460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373063" indent="-122238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idx="5" hasCustomPrompt="1"/>
          </p:nvPr>
        </p:nvSpPr>
        <p:spPr>
          <a:xfrm>
            <a:off x="457200" y="3906400"/>
            <a:ext cx="3931920" cy="184666"/>
          </a:xfr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US" sz="1200" dirty="0" smtClean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idx="6" hasCustomPrompt="1"/>
          </p:nvPr>
        </p:nvSpPr>
        <p:spPr>
          <a:xfrm>
            <a:off x="457200" y="4105168"/>
            <a:ext cx="3931920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270248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44475" indent="-1460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373063" indent="-122238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idx="7" hasCustomPrompt="1"/>
          </p:nvPr>
        </p:nvSpPr>
        <p:spPr>
          <a:xfrm>
            <a:off x="4744179" y="3906400"/>
            <a:ext cx="3931920" cy="184666"/>
          </a:xfr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US" sz="1200" dirty="0" smtClean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27" name="Text Placeholder 8"/>
          <p:cNvSpPr>
            <a:spLocks noGrp="1"/>
          </p:cNvSpPr>
          <p:nvPr>
            <p:ph type="body" idx="8" hasCustomPrompt="1"/>
          </p:nvPr>
        </p:nvSpPr>
        <p:spPr>
          <a:xfrm>
            <a:off x="4744179" y="4105168"/>
            <a:ext cx="3931920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 – Arial 10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sz="half" idx="15"/>
          </p:nvPr>
        </p:nvSpPr>
        <p:spPr>
          <a:xfrm>
            <a:off x="4744179" y="4270248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44475" indent="-1460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373063" indent="-122238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99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3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54163"/>
            <a:ext cx="2542032" cy="182880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3291840" y="1746187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3"/>
          </p:nvPr>
        </p:nvSpPr>
        <p:spPr>
          <a:xfrm>
            <a:off x="3291840" y="191077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idx="5" hasCustomPrompt="1"/>
          </p:nvPr>
        </p:nvSpPr>
        <p:spPr>
          <a:xfrm>
            <a:off x="457200" y="3906400"/>
            <a:ext cx="2542032" cy="184666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idx="6" hasCustomPrompt="1"/>
          </p:nvPr>
        </p:nvSpPr>
        <p:spPr>
          <a:xfrm>
            <a:off x="457200" y="4104196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26916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idx="7" hasCustomPrompt="1"/>
          </p:nvPr>
        </p:nvSpPr>
        <p:spPr>
          <a:xfrm>
            <a:off x="3291840" y="3906400"/>
            <a:ext cx="2542032" cy="184666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27" name="Text Placeholder 8"/>
          <p:cNvSpPr>
            <a:spLocks noGrp="1"/>
          </p:cNvSpPr>
          <p:nvPr>
            <p:ph type="body" idx="8" hasCustomPrompt="1"/>
          </p:nvPr>
        </p:nvSpPr>
        <p:spPr>
          <a:xfrm>
            <a:off x="3291840" y="4104196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sz="half" idx="15"/>
          </p:nvPr>
        </p:nvSpPr>
        <p:spPr>
          <a:xfrm>
            <a:off x="3291840" y="426916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117336" y="1554163"/>
            <a:ext cx="2542032" cy="182880"/>
          </a:xfr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US" sz="1200" b="1" baseline="0" smtClean="0">
                <a:solidFill>
                  <a:schemeClr val="tx1"/>
                </a:solidFill>
              </a:defRPr>
            </a:lvl1pPr>
            <a:lvl2pPr>
              <a:defRPr lang="en-US" sz="2000" b="1" dirty="0" smtClean="0"/>
            </a:lvl2pPr>
            <a:lvl3pPr>
              <a:defRPr lang="en-US" sz="1800" b="1" dirty="0" smtClean="0"/>
            </a:lvl3pPr>
            <a:lvl4pPr>
              <a:defRPr lang="en-US" b="1" dirty="0" smtClean="0"/>
            </a:lvl4pPr>
            <a:lvl5pPr>
              <a:defRPr lang="en-US" b="1" dirty="0"/>
            </a:lvl5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idx="17" hasCustomPrompt="1"/>
          </p:nvPr>
        </p:nvSpPr>
        <p:spPr>
          <a:xfrm>
            <a:off x="6117336" y="1746187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31" name="Content Placeholder 5"/>
          <p:cNvSpPr>
            <a:spLocks noGrp="1"/>
          </p:cNvSpPr>
          <p:nvPr>
            <p:ph sz="half" idx="18"/>
          </p:nvPr>
        </p:nvSpPr>
        <p:spPr>
          <a:xfrm>
            <a:off x="6117336" y="191077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2" name="Text Placeholder 11"/>
          <p:cNvSpPr>
            <a:spLocks noGrp="1"/>
          </p:cNvSpPr>
          <p:nvPr>
            <p:ph type="body" idx="19" hasCustomPrompt="1"/>
          </p:nvPr>
        </p:nvSpPr>
        <p:spPr>
          <a:xfrm>
            <a:off x="6117336" y="3906400"/>
            <a:ext cx="2542032" cy="184666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idx="20" hasCustomPrompt="1"/>
          </p:nvPr>
        </p:nvSpPr>
        <p:spPr>
          <a:xfrm>
            <a:off x="6117336" y="4104196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34" name="Content Placeholder 6"/>
          <p:cNvSpPr>
            <a:spLocks noGrp="1"/>
          </p:cNvSpPr>
          <p:nvPr>
            <p:ph sz="half" idx="21"/>
          </p:nvPr>
        </p:nvSpPr>
        <p:spPr>
          <a:xfrm>
            <a:off x="6117336" y="426916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2542032" cy="184666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 – Arial 12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49803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29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911346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92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66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FN"/>
          <p:cNvSpPr>
            <a:spLocks noGrp="1"/>
          </p:cNvSpPr>
          <p:nvPr>
            <p:ph type="ftr" sz="quarter" idx="3" hasCustomPrompt="1"/>
          </p:nvPr>
        </p:nvSpPr>
        <p:spPr>
          <a:xfrm>
            <a:off x="457200" y="6320784"/>
            <a:ext cx="8001000" cy="182880"/>
          </a:xfrm>
        </p:spPr>
        <p:txBody>
          <a:bodyPr vert="horz" lIns="0" tIns="0" rIns="0" bIns="18288" rtlCol="0" anchor="b" anchorCtr="0">
            <a:spAutoFit/>
          </a:bodyPr>
          <a:lstStyle>
            <a:lvl1pPr>
              <a:defRPr lang="en-US" sz="800" b="1" baseline="0" smtClean="0"/>
            </a:lvl1pPr>
          </a:lstStyle>
          <a:p>
            <a:pPr>
              <a:lnSpc>
                <a:spcPct val="90000"/>
              </a:lnSpc>
              <a:buClr>
                <a:srgbClr val="58595B"/>
              </a:buClr>
              <a:buFont typeface="+mj-lt"/>
              <a:buNone/>
            </a:pPr>
            <a:r>
              <a:rPr lang="en-US" dirty="0" smtClean="0"/>
              <a:t>Sources</a:t>
            </a:r>
          </a:p>
          <a:p>
            <a:pPr>
              <a:lnSpc>
                <a:spcPct val="90000"/>
              </a:lnSpc>
              <a:buClr>
                <a:srgbClr val="58595B"/>
              </a:buClr>
              <a:buFont typeface="+mj-lt"/>
              <a:buNone/>
            </a:pPr>
            <a:r>
              <a:rPr lang="en-US" dirty="0" smtClean="0"/>
              <a:t>1. Footnotes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1097280"/>
            <a:ext cx="8220456" cy="2468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1pPr>
          </a:lstStyle>
          <a:p>
            <a:pPr lvl="0"/>
            <a:r>
              <a:rPr lang="en-US" dirty="0" smtClean="0"/>
              <a:t>Click to Add Optional Slide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17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793" y="466344"/>
            <a:ext cx="1906359" cy="285416"/>
          </a:xfrm>
          <a:prstGeom prst="rect">
            <a:avLst/>
          </a:prstGeom>
        </p:spPr>
      </p:pic>
      <p:pic>
        <p:nvPicPr>
          <p:cNvPr id="6" name="Picture 2"/>
          <p:cNvPicPr>
            <a:picLocks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527115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0"/>
            <a:ext cx="8138160" cy="1133856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227695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563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3" y="466344"/>
            <a:ext cx="1907692" cy="283464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0"/>
            <a:ext cx="8138160" cy="1133856"/>
          </a:xfrm>
          <a:prstGeom prst="rect">
            <a:avLst/>
          </a:prstGeo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pic>
        <p:nvPicPr>
          <p:cNvPr id="7" name="Picture 2" descr="E:\Internal\MSIM Template (8517847)\img_multimedia\BUILDINGCROP.jpg"/>
          <p:cNvPicPr>
            <a:picLocks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527115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269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527115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0"/>
            <a:ext cx="8138160" cy="1133856"/>
          </a:xfrm>
          <a:prstGeom prst="rect">
            <a:avLst/>
          </a:prstGeo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3" y="466344"/>
            <a:ext cx="1907692" cy="2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77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527115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0"/>
            <a:ext cx="8138160" cy="1133856"/>
          </a:xfrm>
          <a:prstGeom prst="rect">
            <a:avLst/>
          </a:prstGeo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3" y="466344"/>
            <a:ext cx="1907692" cy="2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02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575304"/>
            <a:ext cx="8138160" cy="1133856"/>
          </a:xfrm>
          <a:prstGeom prst="rect">
            <a:avLst/>
          </a:prstGeo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30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882896"/>
            <a:ext cx="8138160" cy="612648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3" y="466344"/>
            <a:ext cx="1907692" cy="2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7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25520"/>
            <a:ext cx="8235950" cy="369332"/>
          </a:xfrm>
        </p:spPr>
        <p:txBody>
          <a:bodyPr wrap="square" rIns="0" anchor="t" anchorCtr="0">
            <a:spAutoFit/>
          </a:bodyPr>
          <a:lstStyle>
            <a:lvl1pPr algn="l">
              <a:lnSpc>
                <a:spcPct val="100000"/>
              </a:lnSpc>
              <a:defRPr sz="2400" b="1" cap="none" spc="0" baseline="0"/>
            </a:lvl1pPr>
          </a:lstStyle>
          <a:p>
            <a:r>
              <a:rPr lang="en-US" dirty="0" smtClean="0"/>
              <a:t>Section Divider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429000"/>
            <a:ext cx="8235950" cy="184666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cap="all" baseline="0">
                <a:solidFill>
                  <a:srgbClr val="B2B2B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section number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251960"/>
            <a:ext cx="8235950" cy="32008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233362" indent="0">
              <a:buNone/>
              <a:defRPr/>
            </a:lvl2pPr>
            <a:lvl3pPr marL="457200" indent="0">
              <a:buNone/>
              <a:defRPr/>
            </a:lvl3pPr>
            <a:lvl4pPr marL="690562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Optional Speaker Name or Subtitle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197" y="3665372"/>
            <a:ext cx="8235953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3" y="466344"/>
            <a:ext cx="1907692" cy="2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67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554163"/>
            <a:ext cx="7315200" cy="4526597"/>
          </a:xfrm>
        </p:spPr>
        <p:txBody>
          <a:bodyPr/>
          <a:lstStyle>
            <a:lvl1pPr marL="227013" indent="-227013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461963" indent="-23495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/>
            </a:lvl2pPr>
            <a:lvl3pPr marL="687388" indent="-225425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3pPr>
            <a:lvl4pPr marL="914400" indent="-227013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4pPr>
            <a:lvl5pPr marL="1141413" indent="-227013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002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One-on-a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554163"/>
            <a:ext cx="7315200" cy="4526597"/>
          </a:xfrm>
        </p:spPr>
        <p:txBody>
          <a:bodyPr/>
          <a:lstStyle>
            <a:lvl1pPr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defRPr sz="140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40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3pPr>
            <a:lvl4pPr>
              <a:lnSpc>
                <a:spcPct val="120000"/>
              </a:lnSpc>
              <a:spcBef>
                <a:spcPts val="600"/>
              </a:spcBef>
              <a:defRPr sz="1400"/>
            </a:lvl4pPr>
            <a:lvl5pPr>
              <a:lnSpc>
                <a:spcPct val="120000"/>
              </a:lnSpc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61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wo-on-a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554163"/>
            <a:ext cx="3932238" cy="4526597"/>
          </a:xfrm>
        </p:spPr>
        <p:txBody>
          <a:bodyPr/>
          <a:lstStyle>
            <a:lvl1pPr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"/>
          </p:nvPr>
        </p:nvSpPr>
        <p:spPr>
          <a:xfrm>
            <a:off x="4754563" y="1554164"/>
            <a:ext cx="3932237" cy="4526597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20000"/>
              </a:lnSpc>
              <a:spcBef>
                <a:spcPts val="1400"/>
              </a:spcBef>
              <a:defRPr lang="en-US" sz="1200" dirty="0" smtClean="0"/>
            </a:lvl1pPr>
            <a:lvl2pPr>
              <a:lnSpc>
                <a:spcPct val="120000"/>
              </a:lnSpc>
              <a:spcBef>
                <a:spcPts val="1000"/>
              </a:spcBef>
              <a:defRPr lang="en-US" sz="1200" dirty="0" smtClean="0"/>
            </a:lvl2pPr>
            <a:lvl3pPr>
              <a:lnSpc>
                <a:spcPct val="120000"/>
              </a:lnSpc>
              <a:spcBef>
                <a:spcPts val="600"/>
              </a:spcBef>
              <a:defRPr lang="en-US" sz="1200" dirty="0" smtClean="0"/>
            </a:lvl3pPr>
            <a:lvl4pPr>
              <a:lnSpc>
                <a:spcPct val="120000"/>
              </a:lnSpc>
              <a:spcBef>
                <a:spcPts val="600"/>
              </a:spcBef>
              <a:defRPr lang="en-US" sz="1200" dirty="0" smtClean="0"/>
            </a:lvl4pPr>
            <a:lvl5pPr>
              <a:lnSpc>
                <a:spcPct val="120000"/>
              </a:lnSpc>
              <a:spcBef>
                <a:spcPts val="600"/>
              </a:spcBef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0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hree-on-a-P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spcBef>
                <a:spcPts val="1000"/>
              </a:spcBef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3293852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6129070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28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793" y="466344"/>
            <a:ext cx="1906359" cy="285416"/>
          </a:xfrm>
          <a:prstGeom prst="rect">
            <a:avLst/>
          </a:prstGeom>
        </p:spPr>
      </p:pic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527115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0"/>
            <a:ext cx="8138160" cy="1133856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6595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, 2/3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291840" y="1554163"/>
            <a:ext cx="537686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38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, 2/3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554480"/>
            <a:ext cx="2542032" cy="453389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" hasCustomPrompt="1"/>
          </p:nvPr>
        </p:nvSpPr>
        <p:spPr>
          <a:xfrm>
            <a:off x="3292686" y="1554480"/>
            <a:ext cx="5367715" cy="258532"/>
          </a:xfrm>
        </p:spPr>
        <p:txBody>
          <a:bodyPr wrap="square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" hasCustomPrompt="1"/>
          </p:nvPr>
        </p:nvSpPr>
        <p:spPr>
          <a:xfrm>
            <a:off x="3292686" y="1783971"/>
            <a:ext cx="5367715" cy="240066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3292686" y="2003427"/>
            <a:ext cx="5367715" cy="407669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42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6446520" cy="320088"/>
          </a:xfrm>
        </p:spPr>
        <p:txBody>
          <a:bodyPr wrap="square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Table / Chart 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841639"/>
            <a:ext cx="6446520" cy="280077"/>
          </a:xfrm>
        </p:spPr>
        <p:txBody>
          <a:bodyPr wrap="square"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tabLst>
                <a:tab pos="8220075" algn="r"/>
              </a:tabLst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Table / Chart Subtitle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sz="quarter" idx="12"/>
          </p:nvPr>
        </p:nvSpPr>
        <p:spPr>
          <a:xfrm>
            <a:off x="459994" y="2102803"/>
            <a:ext cx="8220456" cy="3795077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17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-by-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2" hasCustomPrompt="1"/>
          </p:nvPr>
        </p:nvSpPr>
        <p:spPr>
          <a:xfrm>
            <a:off x="457200" y="1554163"/>
            <a:ext cx="3932238" cy="258532"/>
          </a:xfrm>
        </p:spPr>
        <p:txBody>
          <a:bodyPr wrap="square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 / Table Title – Arial 14pt.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57200" y="1791907"/>
            <a:ext cx="3932238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 – Arial 12pt.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52805" y="1554163"/>
            <a:ext cx="3931920" cy="258532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 / Table Title – Arial 14pt.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52805" y="1791907"/>
            <a:ext cx="3931920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 – Arial 12pt.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"/>
          </p:nvPr>
        </p:nvSpPr>
        <p:spPr>
          <a:xfrm>
            <a:off x="457200" y="2011363"/>
            <a:ext cx="3932238" cy="3886200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2"/>
          </p:nvPr>
        </p:nvSpPr>
        <p:spPr>
          <a:xfrm>
            <a:off x="4752805" y="2011363"/>
            <a:ext cx="3931920" cy="3886200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08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8220456" cy="258532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 / Table Title – Arial 14pt.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91907"/>
            <a:ext cx="8220456" cy="221599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12pt.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2011363"/>
            <a:ext cx="8220456" cy="164592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idx="3" hasCustomPrompt="1"/>
          </p:nvPr>
        </p:nvSpPr>
        <p:spPr>
          <a:xfrm>
            <a:off x="457200" y="3906400"/>
            <a:ext cx="8220456" cy="258532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 / Table Title – Arial 14pt.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457200" y="4161477"/>
            <a:ext cx="8220456" cy="221599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12pt.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4381183"/>
            <a:ext cx="8220456" cy="164592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19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6213"/>
            <a:ext cx="2542032" cy="258532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 / Table Title – Arial 14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93958"/>
            <a:ext cx="2542032" cy="221599"/>
          </a:xfrm>
        </p:spPr>
        <p:txBody>
          <a:bodyPr anchor="t" anchorCtr="0">
            <a:sp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12</a:t>
            </a:r>
          </a:p>
        </p:txBody>
      </p:sp>
      <p:sp>
        <p:nvSpPr>
          <p:cNvPr id="18" name="Content Placeholder 1"/>
          <p:cNvSpPr>
            <a:spLocks noGrp="1"/>
          </p:cNvSpPr>
          <p:nvPr userDrawn="1">
            <p:ph sz="half" idx="12"/>
          </p:nvPr>
        </p:nvSpPr>
        <p:spPr>
          <a:xfrm>
            <a:off x="457200" y="2013414"/>
            <a:ext cx="2542032" cy="388620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idx="3" hasCustomPrompt="1"/>
          </p:nvPr>
        </p:nvSpPr>
        <p:spPr>
          <a:xfrm>
            <a:off x="3293852" y="1556213"/>
            <a:ext cx="2542032" cy="283464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 / Table Title – Arial 14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3293852" y="1793958"/>
            <a:ext cx="2542032" cy="240066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12</a:t>
            </a:r>
          </a:p>
        </p:txBody>
      </p:sp>
      <p:sp>
        <p:nvSpPr>
          <p:cNvPr id="19" name="Content Placeholder 2"/>
          <p:cNvSpPr>
            <a:spLocks noGrp="1"/>
          </p:cNvSpPr>
          <p:nvPr userDrawn="1">
            <p:ph sz="half" idx="13"/>
          </p:nvPr>
        </p:nvSpPr>
        <p:spPr>
          <a:xfrm>
            <a:off x="3293852" y="2013414"/>
            <a:ext cx="2542032" cy="388620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idx="5" hasCustomPrompt="1"/>
          </p:nvPr>
        </p:nvSpPr>
        <p:spPr>
          <a:xfrm>
            <a:off x="6120444" y="1556213"/>
            <a:ext cx="2542032" cy="283464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 / Table Title – Arial 14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idx="6" hasCustomPrompt="1"/>
          </p:nvPr>
        </p:nvSpPr>
        <p:spPr>
          <a:xfrm>
            <a:off x="6120444" y="1793958"/>
            <a:ext cx="2542032" cy="240066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12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6120444" y="2013414"/>
            <a:ext cx="2542032" cy="388620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575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3931920" cy="184666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 – Arial 12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49803"/>
            <a:ext cx="3931920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911346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44475" indent="-1460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373063" indent="-122238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" hasCustomPrompt="1"/>
          </p:nvPr>
        </p:nvSpPr>
        <p:spPr>
          <a:xfrm>
            <a:off x="4744179" y="1554163"/>
            <a:ext cx="3931920" cy="184666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  <a:p>
            <a:pPr lvl="0"/>
            <a:endParaRPr lang="en-US" dirty="0" smtClean="0"/>
          </a:p>
        </p:txBody>
      </p:sp>
      <p:sp>
        <p:nvSpPr>
          <p:cNvPr id="24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4744179" y="1749803"/>
            <a:ext cx="3931920" cy="16459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10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3"/>
          </p:nvPr>
        </p:nvSpPr>
        <p:spPr>
          <a:xfrm>
            <a:off x="4744179" y="1911346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44475" indent="-1460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373063" indent="-122238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idx="5" hasCustomPrompt="1"/>
          </p:nvPr>
        </p:nvSpPr>
        <p:spPr>
          <a:xfrm>
            <a:off x="457200" y="3906400"/>
            <a:ext cx="3931920" cy="184666"/>
          </a:xfr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US" sz="1200" dirty="0" smtClean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idx="6" hasCustomPrompt="1"/>
          </p:nvPr>
        </p:nvSpPr>
        <p:spPr>
          <a:xfrm>
            <a:off x="457200" y="4105168"/>
            <a:ext cx="3931920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270248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44475" indent="-1460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373063" indent="-122238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idx="7" hasCustomPrompt="1"/>
          </p:nvPr>
        </p:nvSpPr>
        <p:spPr>
          <a:xfrm>
            <a:off x="4744179" y="3906400"/>
            <a:ext cx="3931920" cy="184666"/>
          </a:xfr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US" sz="1200" dirty="0" smtClean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27" name="Text Placeholder 8"/>
          <p:cNvSpPr>
            <a:spLocks noGrp="1"/>
          </p:cNvSpPr>
          <p:nvPr>
            <p:ph type="body" idx="8" hasCustomPrompt="1"/>
          </p:nvPr>
        </p:nvSpPr>
        <p:spPr>
          <a:xfrm>
            <a:off x="4744179" y="4105168"/>
            <a:ext cx="3931920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 – Arial 10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sz="half" idx="15"/>
          </p:nvPr>
        </p:nvSpPr>
        <p:spPr>
          <a:xfrm>
            <a:off x="4744179" y="4270248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44475" indent="-1460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373063" indent="-122238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73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3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54163"/>
            <a:ext cx="2542032" cy="182880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3291840" y="1746187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3"/>
          </p:nvPr>
        </p:nvSpPr>
        <p:spPr>
          <a:xfrm>
            <a:off x="3291840" y="191077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idx="5" hasCustomPrompt="1"/>
          </p:nvPr>
        </p:nvSpPr>
        <p:spPr>
          <a:xfrm>
            <a:off x="457200" y="3906400"/>
            <a:ext cx="2542032" cy="184666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idx="6" hasCustomPrompt="1"/>
          </p:nvPr>
        </p:nvSpPr>
        <p:spPr>
          <a:xfrm>
            <a:off x="457200" y="4104196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26916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idx="7" hasCustomPrompt="1"/>
          </p:nvPr>
        </p:nvSpPr>
        <p:spPr>
          <a:xfrm>
            <a:off x="3291840" y="3906400"/>
            <a:ext cx="2542032" cy="184666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27" name="Text Placeholder 8"/>
          <p:cNvSpPr>
            <a:spLocks noGrp="1"/>
          </p:cNvSpPr>
          <p:nvPr>
            <p:ph type="body" idx="8" hasCustomPrompt="1"/>
          </p:nvPr>
        </p:nvSpPr>
        <p:spPr>
          <a:xfrm>
            <a:off x="3291840" y="4104196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sz="half" idx="15"/>
          </p:nvPr>
        </p:nvSpPr>
        <p:spPr>
          <a:xfrm>
            <a:off x="3291840" y="426916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117336" y="1554163"/>
            <a:ext cx="2542032" cy="182880"/>
          </a:xfr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US" sz="1200" b="1" baseline="0" smtClean="0">
                <a:solidFill>
                  <a:schemeClr val="tx1"/>
                </a:solidFill>
              </a:defRPr>
            </a:lvl1pPr>
            <a:lvl2pPr>
              <a:defRPr lang="en-US" sz="2000" b="1" dirty="0" smtClean="0"/>
            </a:lvl2pPr>
            <a:lvl3pPr>
              <a:defRPr lang="en-US" sz="1800" b="1" dirty="0" smtClean="0"/>
            </a:lvl3pPr>
            <a:lvl4pPr>
              <a:defRPr lang="en-US" b="1" dirty="0" smtClean="0"/>
            </a:lvl4pPr>
            <a:lvl5pPr>
              <a:defRPr lang="en-US" b="1" dirty="0"/>
            </a:lvl5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idx="17" hasCustomPrompt="1"/>
          </p:nvPr>
        </p:nvSpPr>
        <p:spPr>
          <a:xfrm>
            <a:off x="6117336" y="1746187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31" name="Content Placeholder 5"/>
          <p:cNvSpPr>
            <a:spLocks noGrp="1"/>
          </p:cNvSpPr>
          <p:nvPr>
            <p:ph sz="half" idx="18"/>
          </p:nvPr>
        </p:nvSpPr>
        <p:spPr>
          <a:xfrm>
            <a:off x="6117336" y="191077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2" name="Text Placeholder 11"/>
          <p:cNvSpPr>
            <a:spLocks noGrp="1"/>
          </p:cNvSpPr>
          <p:nvPr>
            <p:ph type="body" idx="19" hasCustomPrompt="1"/>
          </p:nvPr>
        </p:nvSpPr>
        <p:spPr>
          <a:xfrm>
            <a:off x="6117336" y="3906400"/>
            <a:ext cx="2542032" cy="184666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idx="20" hasCustomPrompt="1"/>
          </p:nvPr>
        </p:nvSpPr>
        <p:spPr>
          <a:xfrm>
            <a:off x="6117336" y="4104196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34" name="Content Placeholder 6"/>
          <p:cNvSpPr>
            <a:spLocks noGrp="1"/>
          </p:cNvSpPr>
          <p:nvPr>
            <p:ph sz="half" idx="21"/>
          </p:nvPr>
        </p:nvSpPr>
        <p:spPr>
          <a:xfrm>
            <a:off x="6117336" y="426916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2542032" cy="184666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 – Arial 12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49803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29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911346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49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FN"/>
          <p:cNvSpPr>
            <a:spLocks noGrp="1"/>
          </p:cNvSpPr>
          <p:nvPr>
            <p:ph type="ftr" sz="quarter" idx="3" hasCustomPrompt="1"/>
          </p:nvPr>
        </p:nvSpPr>
        <p:spPr>
          <a:xfrm>
            <a:off x="457200" y="6320784"/>
            <a:ext cx="8001000" cy="182880"/>
          </a:xfrm>
        </p:spPr>
        <p:txBody>
          <a:bodyPr vert="horz" lIns="0" tIns="0" rIns="0" bIns="18288" rtlCol="0" anchor="b" anchorCtr="0">
            <a:spAutoFit/>
          </a:bodyPr>
          <a:lstStyle>
            <a:lvl1pPr>
              <a:defRPr lang="en-US" sz="800" b="1" baseline="0" smtClean="0"/>
            </a:lvl1pPr>
          </a:lstStyle>
          <a:p>
            <a:pPr>
              <a:lnSpc>
                <a:spcPct val="90000"/>
              </a:lnSpc>
              <a:buClr>
                <a:srgbClr val="58595B"/>
              </a:buClr>
              <a:buFont typeface="+mj-lt"/>
              <a:buNone/>
            </a:pPr>
            <a:r>
              <a:rPr lang="en-US" dirty="0" smtClean="0"/>
              <a:t>Sources</a:t>
            </a:r>
          </a:p>
          <a:p>
            <a:pPr>
              <a:lnSpc>
                <a:spcPct val="90000"/>
              </a:lnSpc>
              <a:buClr>
                <a:srgbClr val="58595B"/>
              </a:buClr>
              <a:buFont typeface="+mj-lt"/>
              <a:buNone/>
            </a:pPr>
            <a:r>
              <a:rPr lang="en-US" dirty="0" smtClean="0"/>
              <a:t>1. Footnotes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1097280"/>
            <a:ext cx="8220456" cy="2468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1pPr>
          </a:lstStyle>
          <a:p>
            <a:pPr lvl="0"/>
            <a:r>
              <a:rPr lang="en-US" dirty="0" smtClean="0"/>
              <a:t>Click to Add Optional Slide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74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793" y="466344"/>
            <a:ext cx="1906359" cy="285416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575304"/>
            <a:ext cx="8138160" cy="1133856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30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882896"/>
            <a:ext cx="8138160" cy="612648"/>
          </a:xfr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96212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152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25520"/>
            <a:ext cx="8235950" cy="369332"/>
          </a:xfrm>
        </p:spPr>
        <p:txBody>
          <a:bodyPr wrap="square" rIns="0" anchor="t" anchorCtr="0">
            <a:spAutoFit/>
          </a:bodyPr>
          <a:lstStyle>
            <a:lvl1pPr algn="l">
              <a:lnSpc>
                <a:spcPct val="100000"/>
              </a:lnSpc>
              <a:defRPr sz="2400" b="1" cap="none" spc="0" baseline="0"/>
            </a:lvl1pPr>
          </a:lstStyle>
          <a:p>
            <a:r>
              <a:rPr lang="en-US" dirty="0" smtClean="0"/>
              <a:t>Section Divider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429000"/>
            <a:ext cx="8235950" cy="184666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cap="all" baseline="0">
                <a:solidFill>
                  <a:srgbClr val="5F5F5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section number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251960"/>
            <a:ext cx="8235950" cy="320088"/>
          </a:xfrm>
        </p:spPr>
        <p:txBody>
          <a:bodyPr>
            <a:sp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233362" indent="0">
              <a:buNone/>
              <a:defRPr/>
            </a:lvl2pPr>
            <a:lvl3pPr marL="457200" indent="0">
              <a:buNone/>
              <a:defRPr/>
            </a:lvl3pPr>
            <a:lvl4pPr marL="690562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Optional Speaker Name or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793" y="466344"/>
            <a:ext cx="1906359" cy="285416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457197" y="3665372"/>
            <a:ext cx="8235953" cy="0"/>
          </a:xfrm>
          <a:prstGeom prst="line">
            <a:avLst/>
          </a:prstGeom>
          <a:ln w="12700">
            <a:solidFill>
              <a:srgbClr val="5E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293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554163"/>
            <a:ext cx="7315200" cy="4526597"/>
          </a:xfrm>
        </p:spPr>
        <p:txBody>
          <a:bodyPr/>
          <a:lstStyle>
            <a:lvl1pPr marL="227013" indent="-227013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461963" indent="-23495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/>
            </a:lvl2pPr>
            <a:lvl3pPr marL="687388" indent="-225425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3pPr>
            <a:lvl4pPr marL="914400" indent="-227013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4pPr>
            <a:lvl5pPr marL="1141413" indent="-227013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95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One-on-a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554163"/>
            <a:ext cx="7315200" cy="4526597"/>
          </a:xfrm>
        </p:spPr>
        <p:txBody>
          <a:bodyPr/>
          <a:lstStyle>
            <a:lvl1pPr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defRPr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>
              <a:lnSpc>
                <a:spcPct val="120000"/>
              </a:lnSpc>
              <a:spcBef>
                <a:spcPts val="600"/>
              </a:spcBef>
              <a:defRPr/>
            </a:lvl4pPr>
            <a:lvl5pPr>
              <a:lnSpc>
                <a:spcPct val="12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86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wo-on-a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554163"/>
            <a:ext cx="3932238" cy="4526597"/>
          </a:xfrm>
        </p:spPr>
        <p:txBody>
          <a:bodyPr/>
          <a:lstStyle>
            <a:lvl1pPr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"/>
          </p:nvPr>
        </p:nvSpPr>
        <p:spPr>
          <a:xfrm>
            <a:off x="4754563" y="1554164"/>
            <a:ext cx="3932237" cy="4526597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20000"/>
              </a:lnSpc>
              <a:spcBef>
                <a:spcPts val="1400"/>
              </a:spcBef>
              <a:defRPr lang="en-US" sz="1200" dirty="0" smtClean="0"/>
            </a:lvl1pPr>
            <a:lvl2pPr>
              <a:lnSpc>
                <a:spcPct val="120000"/>
              </a:lnSpc>
              <a:spcBef>
                <a:spcPts val="1000"/>
              </a:spcBef>
              <a:defRPr lang="en-US" sz="1200" dirty="0" smtClean="0"/>
            </a:lvl2pPr>
            <a:lvl3pPr>
              <a:lnSpc>
                <a:spcPct val="120000"/>
              </a:lnSpc>
              <a:spcBef>
                <a:spcPts val="600"/>
              </a:spcBef>
              <a:defRPr lang="en-US" sz="1200" dirty="0" smtClean="0"/>
            </a:lvl3pPr>
            <a:lvl4pPr>
              <a:lnSpc>
                <a:spcPct val="120000"/>
              </a:lnSpc>
              <a:spcBef>
                <a:spcPts val="600"/>
              </a:spcBef>
              <a:defRPr lang="en-US" sz="1200" dirty="0" smtClean="0"/>
            </a:lvl4pPr>
            <a:lvl5pPr>
              <a:lnSpc>
                <a:spcPct val="120000"/>
              </a:lnSpc>
              <a:spcBef>
                <a:spcPts val="600"/>
              </a:spcBef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7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hree-on-a-P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spcBef>
                <a:spcPts val="1000"/>
              </a:spcBef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3293852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6129070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3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image" Target="../media/image5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0456" cy="30777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7" y="1554163"/>
            <a:ext cx="8220456" cy="4251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7" y="6591887"/>
            <a:ext cx="2834640" cy="1384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tabLst/>
            </a:pPr>
            <a:r>
              <a:rPr lang="en-US" sz="800" b="1" cap="all" spc="40" baseline="0" dirty="0" smtClean="0">
                <a:solidFill>
                  <a:srgbClr val="868686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Test suite generator</a:t>
            </a:r>
            <a:endParaRPr lang="en-US" sz="800" b="1" cap="all" spc="40" baseline="0" dirty="0" smtClean="0">
              <a:solidFill>
                <a:srgbClr val="868686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197" y="586726"/>
            <a:ext cx="8228664" cy="0"/>
          </a:xfrm>
          <a:prstGeom prst="line">
            <a:avLst/>
          </a:prstGeom>
          <a:ln w="12700">
            <a:solidFill>
              <a:srgbClr val="868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196" y="6519672"/>
            <a:ext cx="8229600" cy="0"/>
          </a:xfrm>
          <a:prstGeom prst="line">
            <a:avLst/>
          </a:prstGeom>
          <a:ln w="12700">
            <a:solidFill>
              <a:srgbClr val="868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57994" y="-430530"/>
            <a:ext cx="0" cy="25783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8682988" y="-430530"/>
            <a:ext cx="0" cy="25783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 userDrawn="1"/>
        </p:nvGrpSpPr>
        <p:grpSpPr>
          <a:xfrm>
            <a:off x="457994" y="7066280"/>
            <a:ext cx="8224994" cy="369332"/>
            <a:chOff x="457994" y="7066280"/>
            <a:chExt cx="8224994" cy="91440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457994" y="7066280"/>
              <a:ext cx="0" cy="91440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8682988" y="7066280"/>
              <a:ext cx="0" cy="91440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 userDrawn="1"/>
        </p:nvSpPr>
        <p:spPr>
          <a:xfrm>
            <a:off x="-491695" y="-452043"/>
            <a:ext cx="939681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 baseline="0" dirty="0" smtClean="0">
                <a:solidFill>
                  <a:srgbClr val="A2A2A2"/>
                </a:solidFill>
              </a:rPr>
              <a:t>No content left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-491695" y="706628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 baseline="0" dirty="0" smtClean="0">
                <a:solidFill>
                  <a:srgbClr val="A2A2A2"/>
                </a:solidFill>
              </a:rPr>
              <a:t>No content left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8693150" y="-452043"/>
            <a:ext cx="1010213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baseline="0" dirty="0" smtClean="0">
                <a:solidFill>
                  <a:srgbClr val="A2A2A2"/>
                </a:solidFill>
              </a:rPr>
              <a:t>No content right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8693150" y="706628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baseline="0" dirty="0" smtClean="0">
                <a:solidFill>
                  <a:srgbClr val="A2A2A2"/>
                </a:solidFill>
              </a:rPr>
              <a:t>No content right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914399" y="1554480"/>
            <a:ext cx="743133" cy="340739"/>
            <a:chOff x="-914399" y="1554480"/>
            <a:chExt cx="743133" cy="340739"/>
          </a:xfrm>
        </p:grpSpPr>
        <p:sp>
          <p:nvSpPr>
            <p:cNvPr id="23" name="TextBox 22"/>
            <p:cNvSpPr txBox="1"/>
            <p:nvPr userDrawn="1"/>
          </p:nvSpPr>
          <p:spPr>
            <a:xfrm>
              <a:off x="-914399" y="1645920"/>
              <a:ext cx="742190" cy="249299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>
              <a:defPPr>
                <a:defRPr lang="en-US"/>
              </a:defPPr>
              <a:lvl1pPr>
                <a:defRPr sz="900" b="1" baseline="0">
                  <a:solidFill>
                    <a:srgbClr val="A2A2A2"/>
                  </a:solidFill>
                </a:defRPr>
              </a:lvl1pPr>
            </a:lstStyle>
            <a:p>
              <a:pPr lvl="0" algn="r">
                <a:lnSpc>
                  <a:spcPct val="90000"/>
                </a:lnSpc>
              </a:pPr>
              <a:r>
                <a:rPr lang="en-US" dirty="0" smtClean="0"/>
                <a:t>Place content</a:t>
              </a:r>
              <a:br>
                <a:rPr lang="en-US" dirty="0" smtClean="0"/>
              </a:br>
              <a:r>
                <a:rPr lang="en-US" dirty="0" smtClean="0"/>
                <a:t>below  this line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>
              <a:off x="-913456" y="1554480"/>
              <a:ext cx="742190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 userDrawn="1"/>
        </p:nvGrpSpPr>
        <p:grpSpPr>
          <a:xfrm>
            <a:off x="9372600" y="1554163"/>
            <a:ext cx="742191" cy="368756"/>
            <a:chOff x="9372600" y="1554163"/>
            <a:chExt cx="742191" cy="368756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9372600" y="1554163"/>
              <a:ext cx="742191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 userDrawn="1"/>
          </p:nvSpPr>
          <p:spPr>
            <a:xfrm>
              <a:off x="9372600" y="1645920"/>
              <a:ext cx="74219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900" b="1" baseline="0" dirty="0" smtClean="0">
                  <a:solidFill>
                    <a:srgbClr val="A2A2A2"/>
                  </a:solidFill>
                </a:rPr>
                <a:t>Place content</a:t>
              </a:r>
              <a:br>
                <a:rPr lang="en-US" sz="900" b="1" baseline="0" dirty="0" smtClean="0">
                  <a:solidFill>
                    <a:srgbClr val="A2A2A2"/>
                  </a:solidFill>
                </a:rPr>
              </a:br>
              <a:r>
                <a:rPr lang="en-US" sz="900" b="1" baseline="0" dirty="0" smtClean="0">
                  <a:solidFill>
                    <a:srgbClr val="A2A2A2"/>
                  </a:solidFill>
                </a:rPr>
                <a:t>below this line</a:t>
              </a:r>
              <a:endParaRPr lang="en-US" sz="900" b="1" baseline="0" dirty="0">
                <a:solidFill>
                  <a:srgbClr val="A2A2A2"/>
                </a:solidFill>
              </a:endParaRPr>
            </a:p>
          </p:txBody>
        </p:sp>
      </p:grpSp>
      <p:cxnSp>
        <p:nvCxnSpPr>
          <p:cNvPr id="26" name="Straight Connector 25"/>
          <p:cNvCxnSpPr/>
          <p:nvPr userDrawn="1"/>
        </p:nvCxnSpPr>
        <p:spPr>
          <a:xfrm>
            <a:off x="3013870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329025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438626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475202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5847331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6534150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 userDrawn="1"/>
        </p:nvCxnSpPr>
        <p:spPr>
          <a:xfrm>
            <a:off x="6126163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 userDrawn="1"/>
        </p:nvCxnSpPr>
        <p:spPr>
          <a:xfrm>
            <a:off x="6899433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 userDrawn="1"/>
        </p:nvCxnSpPr>
        <p:spPr>
          <a:xfrm>
            <a:off x="329025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 userDrawn="1"/>
        </p:nvCxnSpPr>
        <p:spPr>
          <a:xfrm>
            <a:off x="3013870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 userDrawn="1"/>
        </p:nvCxnSpPr>
        <p:spPr>
          <a:xfrm>
            <a:off x="6897052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 userDrawn="1"/>
        </p:nvCxnSpPr>
        <p:spPr>
          <a:xfrm>
            <a:off x="260572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 userDrawn="1"/>
        </p:nvCxnSpPr>
        <p:spPr>
          <a:xfrm>
            <a:off x="2238692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238692" y="-336588"/>
            <a:ext cx="36798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2" name="TextBox 61"/>
          <p:cNvSpPr txBox="1"/>
          <p:nvPr userDrawn="1"/>
        </p:nvSpPr>
        <p:spPr>
          <a:xfrm>
            <a:off x="4397058" y="-336588"/>
            <a:ext cx="36798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3" name="TextBox 62"/>
          <p:cNvSpPr txBox="1"/>
          <p:nvPr userDrawn="1"/>
        </p:nvSpPr>
        <p:spPr>
          <a:xfrm>
            <a:off x="6537325" y="-336588"/>
            <a:ext cx="36671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4" name="TextBox 63"/>
          <p:cNvSpPr txBox="1"/>
          <p:nvPr userDrawn="1"/>
        </p:nvSpPr>
        <p:spPr>
          <a:xfrm>
            <a:off x="5851526" y="-336588"/>
            <a:ext cx="27463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5" name="TextBox 64"/>
          <p:cNvSpPr txBox="1"/>
          <p:nvPr userDrawn="1"/>
        </p:nvSpPr>
        <p:spPr>
          <a:xfrm>
            <a:off x="3017838" y="-336588"/>
            <a:ext cx="2724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9" name="TextBox 38"/>
          <p:cNvSpPr txBox="1"/>
          <p:nvPr userDrawn="1"/>
        </p:nvSpPr>
        <p:spPr>
          <a:xfrm>
            <a:off x="8566918" y="6599581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6667446-6A31-49F1-98F7-C685150C1F9A}" type="slidenum">
              <a:rPr lang="en-US" sz="800" smtClean="0">
                <a:solidFill>
                  <a:srgbClr val="868686"/>
                </a:solidFill>
                <a:latin typeface="+mj-lt"/>
              </a:rPr>
              <a:pPr algn="r"/>
              <a:t>‹#›</a:t>
            </a:fld>
            <a:endParaRPr lang="en-US" sz="800" dirty="0" smtClean="0">
              <a:solidFill>
                <a:srgbClr val="868686"/>
              </a:solidFill>
              <a:latin typeface="+mj-lt"/>
            </a:endParaRP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058" y="268543"/>
            <a:ext cx="1234440" cy="184818"/>
          </a:xfrm>
          <a:prstGeom prst="rect">
            <a:avLst/>
          </a:prstGeom>
        </p:spPr>
      </p:pic>
      <p:sp>
        <p:nvSpPr>
          <p:cNvPr id="43" name="TextBox 42"/>
          <p:cNvSpPr txBox="1"/>
          <p:nvPr userDrawn="1"/>
        </p:nvSpPr>
        <p:spPr>
          <a:xfrm>
            <a:off x="4743450" y="6591887"/>
            <a:ext cx="3657600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tabLst/>
            </a:pPr>
            <a:r>
              <a:rPr lang="en-US" sz="800" b="1" cap="all" spc="40" baseline="0" dirty="0" smtClean="0">
                <a:solidFill>
                  <a:srgbClr val="868686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Aug 4 2017</a:t>
            </a:r>
            <a:endParaRPr lang="en-US" sz="800" b="1" cap="all" spc="40" baseline="0" dirty="0">
              <a:solidFill>
                <a:srgbClr val="868686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-913456" y="6491922"/>
            <a:ext cx="74219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 userDrawn="1"/>
        </p:nvSpPr>
        <p:spPr>
          <a:xfrm>
            <a:off x="-1182101" y="6195631"/>
            <a:ext cx="1009892" cy="2492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900" b="1" baseline="0">
                <a:solidFill>
                  <a:srgbClr val="A2A2A2"/>
                </a:solidFill>
              </a:defRPr>
            </a:lvl1pPr>
          </a:lstStyle>
          <a:p>
            <a:pPr lvl="0" algn="r">
              <a:lnSpc>
                <a:spcPct val="90000"/>
              </a:lnSpc>
            </a:pPr>
            <a:r>
              <a:rPr lang="en-US" dirty="0" smtClean="0"/>
              <a:t>Source and</a:t>
            </a:r>
            <a:br>
              <a:rPr lang="en-US" dirty="0" smtClean="0"/>
            </a:br>
            <a:r>
              <a:rPr lang="en-US" dirty="0" smtClean="0"/>
              <a:t>Footnotes Guideline</a:t>
            </a:r>
            <a:endParaRPr 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457200" y="-577228"/>
            <a:ext cx="8231188" cy="213360"/>
            <a:chOff x="457200" y="-701040"/>
            <a:chExt cx="8231188" cy="213360"/>
          </a:xfrm>
          <a:solidFill>
            <a:srgbClr val="A9A9A9"/>
          </a:solidFill>
        </p:grpSpPr>
        <p:grpSp>
          <p:nvGrpSpPr>
            <p:cNvPr id="17" name="Group 16"/>
            <p:cNvGrpSpPr/>
            <p:nvPr userDrawn="1"/>
          </p:nvGrpSpPr>
          <p:grpSpPr>
            <a:xfrm>
              <a:off x="457200" y="-701040"/>
              <a:ext cx="8231188" cy="45720"/>
              <a:chOff x="457200" y="-1303020"/>
              <a:chExt cx="8231188" cy="45720"/>
            </a:xfrm>
            <a:grpFill/>
          </p:grpSpPr>
          <p:sp>
            <p:nvSpPr>
              <p:cNvPr id="4" name="Rectangle 3"/>
              <p:cNvSpPr/>
              <p:nvPr userDrawn="1"/>
            </p:nvSpPr>
            <p:spPr>
              <a:xfrm>
                <a:off x="457200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/>
              <p:cNvSpPr/>
              <p:nvPr userDrawn="1"/>
            </p:nvSpPr>
            <p:spPr>
              <a:xfrm>
                <a:off x="2606675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 userDrawn="1"/>
            </p:nvSpPr>
            <p:spPr>
              <a:xfrm>
                <a:off x="4756150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 userDrawn="1"/>
            </p:nvSpPr>
            <p:spPr>
              <a:xfrm>
                <a:off x="6905625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>
              <a:off x="457200" y="-533400"/>
              <a:ext cx="8227060" cy="45720"/>
              <a:chOff x="457200" y="-533400"/>
              <a:chExt cx="8227060" cy="45720"/>
            </a:xfrm>
            <a:grpFill/>
          </p:grpSpPr>
          <p:sp>
            <p:nvSpPr>
              <p:cNvPr id="49" name="Rectangle 48"/>
              <p:cNvSpPr/>
              <p:nvPr userDrawn="1"/>
            </p:nvSpPr>
            <p:spPr>
              <a:xfrm>
                <a:off x="457200" y="-533400"/>
                <a:ext cx="39322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 userDrawn="1"/>
            </p:nvSpPr>
            <p:spPr>
              <a:xfrm>
                <a:off x="4752022" y="-533400"/>
                <a:ext cx="39322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457200" y="-617220"/>
              <a:ext cx="8229600" cy="45720"/>
              <a:chOff x="457200" y="-594360"/>
              <a:chExt cx="8229600" cy="45720"/>
            </a:xfrm>
            <a:grpFill/>
          </p:grpSpPr>
          <p:sp>
            <p:nvSpPr>
              <p:cNvPr id="51" name="Rectangle 50"/>
              <p:cNvSpPr/>
              <p:nvPr userDrawn="1"/>
            </p:nvSpPr>
            <p:spPr>
              <a:xfrm>
                <a:off x="457200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/>
              <p:cNvSpPr/>
              <p:nvPr userDrawn="1"/>
            </p:nvSpPr>
            <p:spPr>
              <a:xfrm>
                <a:off x="3286124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/>
              <p:cNvSpPr/>
              <p:nvPr userDrawn="1"/>
            </p:nvSpPr>
            <p:spPr>
              <a:xfrm>
                <a:off x="6126162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59" name="Straight Connector 58"/>
          <p:cNvCxnSpPr/>
          <p:nvPr userDrawn="1"/>
        </p:nvCxnSpPr>
        <p:spPr>
          <a:xfrm>
            <a:off x="-502920" y="1371600"/>
            <a:ext cx="33165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 userDrawn="1"/>
        </p:nvCxnSpPr>
        <p:spPr>
          <a:xfrm>
            <a:off x="-502920" y="1096963"/>
            <a:ext cx="33165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11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29" r:id="rId2"/>
    <p:sldLayoutId id="2147483830" r:id="rId3"/>
    <p:sldLayoutId id="2147483825" r:id="rId4"/>
    <p:sldLayoutId id="2147483651" r:id="rId5"/>
    <p:sldLayoutId id="2147483667" r:id="rId6"/>
    <p:sldLayoutId id="2147483650" r:id="rId7"/>
    <p:sldLayoutId id="2147483699" r:id="rId8"/>
    <p:sldLayoutId id="2147483700" r:id="rId9"/>
    <p:sldLayoutId id="2147483703" r:id="rId10"/>
    <p:sldLayoutId id="2147483704" r:id="rId11"/>
    <p:sldLayoutId id="2147483743" r:id="rId12"/>
    <p:sldLayoutId id="2147483653" r:id="rId13"/>
    <p:sldLayoutId id="2147483660" r:id="rId14"/>
    <p:sldLayoutId id="2147483663" r:id="rId15"/>
    <p:sldLayoutId id="2147483876" r:id="rId16"/>
    <p:sldLayoutId id="2147483877" r:id="rId17"/>
    <p:sldLayoutId id="2147483662" r:id="rId18"/>
    <p:sldLayoutId id="2147483834" r:id="rId19"/>
    <p:sldLayoutId id="2147483655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000" b="1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4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​"/>
        <a:defRPr sz="1400" b="1" kern="1200" baseline="0">
          <a:solidFill>
            <a:schemeClr val="accent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​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27013" indent="-227013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461963" indent="-23495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687388" indent="-225425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41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8" y="270481"/>
            <a:ext cx="1230769" cy="18288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457197" y="586726"/>
            <a:ext cx="8228664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57196" y="6519672"/>
            <a:ext cx="8229600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 userDrawn="1"/>
        </p:nvSpPr>
        <p:spPr>
          <a:xfrm>
            <a:off x="8566918" y="6599113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6667446-6A31-49F1-98F7-C685150C1F9A}" type="slidenum">
              <a:rPr lang="en-US" sz="800" smtClean="0">
                <a:solidFill>
                  <a:srgbClr val="B2B2B2"/>
                </a:solidFill>
                <a:latin typeface="+mj-lt"/>
              </a:rPr>
              <a:pPr algn="r"/>
              <a:t>‹#›</a:t>
            </a:fld>
            <a:endParaRPr lang="en-US" sz="800" dirty="0" smtClean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77" name="TextBox 76"/>
          <p:cNvSpPr txBox="1"/>
          <p:nvPr userDrawn="1"/>
        </p:nvSpPr>
        <p:spPr>
          <a:xfrm>
            <a:off x="457197" y="6591419"/>
            <a:ext cx="2834640" cy="1384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tabLst/>
            </a:pPr>
            <a:r>
              <a:rPr lang="en-US" sz="800" b="1" cap="all" spc="40" baseline="0" dirty="0" smtClean="0">
                <a:solidFill>
                  <a:srgbClr val="B2B2B2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[Optional Descriptor]</a:t>
            </a:r>
          </a:p>
        </p:txBody>
      </p:sp>
      <p:sp>
        <p:nvSpPr>
          <p:cNvPr id="78" name="TextBox 77"/>
          <p:cNvSpPr txBox="1"/>
          <p:nvPr userDrawn="1"/>
        </p:nvSpPr>
        <p:spPr>
          <a:xfrm>
            <a:off x="4743450" y="6591419"/>
            <a:ext cx="3657600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tabLst/>
            </a:pPr>
            <a:r>
              <a:rPr lang="en-US" sz="800" b="1" cap="all" spc="40" baseline="0" dirty="0" smtClean="0">
                <a:solidFill>
                  <a:srgbClr val="B2B2B2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[PRESENTATION NAME AND | OR DATE]</a:t>
            </a:r>
            <a:endParaRPr lang="en-US" sz="800" b="1" cap="all" spc="40" baseline="0" dirty="0">
              <a:solidFill>
                <a:srgbClr val="B2B2B2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Straight Connector 80"/>
          <p:cNvCxnSpPr/>
          <p:nvPr userDrawn="1"/>
        </p:nvCxnSpPr>
        <p:spPr>
          <a:xfrm>
            <a:off x="457994" y="-430530"/>
            <a:ext cx="0" cy="25783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 userDrawn="1"/>
        </p:nvCxnSpPr>
        <p:spPr>
          <a:xfrm>
            <a:off x="8682988" y="-430530"/>
            <a:ext cx="0" cy="25783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 userDrawn="1"/>
        </p:nvGrpSpPr>
        <p:grpSpPr>
          <a:xfrm>
            <a:off x="457994" y="7066280"/>
            <a:ext cx="8224994" cy="369332"/>
            <a:chOff x="457994" y="7066280"/>
            <a:chExt cx="8224994" cy="914400"/>
          </a:xfrm>
        </p:grpSpPr>
        <p:cxnSp>
          <p:nvCxnSpPr>
            <p:cNvPr id="84" name="Straight Connector 83"/>
            <p:cNvCxnSpPr/>
            <p:nvPr userDrawn="1"/>
          </p:nvCxnSpPr>
          <p:spPr>
            <a:xfrm>
              <a:off x="457994" y="7066280"/>
              <a:ext cx="0" cy="91440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>
            <a:xfrm>
              <a:off x="8682988" y="7066280"/>
              <a:ext cx="0" cy="91440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 userDrawn="1"/>
        </p:nvSpPr>
        <p:spPr>
          <a:xfrm>
            <a:off x="-491695" y="-452043"/>
            <a:ext cx="939681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 baseline="0" dirty="0" smtClean="0">
                <a:solidFill>
                  <a:srgbClr val="A2A2A2"/>
                </a:solidFill>
              </a:rPr>
              <a:t>No content left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sp>
        <p:nvSpPr>
          <p:cNvPr id="87" name="TextBox 86"/>
          <p:cNvSpPr txBox="1"/>
          <p:nvPr userDrawn="1"/>
        </p:nvSpPr>
        <p:spPr>
          <a:xfrm>
            <a:off x="-491695" y="706628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 baseline="0" dirty="0" smtClean="0">
                <a:solidFill>
                  <a:srgbClr val="A2A2A2"/>
                </a:solidFill>
              </a:rPr>
              <a:t>No content left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sp>
        <p:nvSpPr>
          <p:cNvPr id="101" name="TextBox 100"/>
          <p:cNvSpPr txBox="1"/>
          <p:nvPr userDrawn="1"/>
        </p:nvSpPr>
        <p:spPr>
          <a:xfrm>
            <a:off x="8693150" y="-452043"/>
            <a:ext cx="1010213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baseline="0" dirty="0" smtClean="0">
                <a:solidFill>
                  <a:srgbClr val="A2A2A2"/>
                </a:solidFill>
              </a:rPr>
              <a:t>No content right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sp>
        <p:nvSpPr>
          <p:cNvPr id="102" name="TextBox 101"/>
          <p:cNvSpPr txBox="1"/>
          <p:nvPr userDrawn="1"/>
        </p:nvSpPr>
        <p:spPr>
          <a:xfrm>
            <a:off x="8693150" y="706628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baseline="0" dirty="0" smtClean="0">
                <a:solidFill>
                  <a:srgbClr val="A2A2A2"/>
                </a:solidFill>
              </a:rPr>
              <a:t>No content right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grpSp>
        <p:nvGrpSpPr>
          <p:cNvPr id="103" name="Group 102"/>
          <p:cNvGrpSpPr/>
          <p:nvPr userDrawn="1"/>
        </p:nvGrpSpPr>
        <p:grpSpPr>
          <a:xfrm>
            <a:off x="-914399" y="1554480"/>
            <a:ext cx="743133" cy="340739"/>
            <a:chOff x="-914399" y="1554480"/>
            <a:chExt cx="743133" cy="340739"/>
          </a:xfrm>
        </p:grpSpPr>
        <p:sp>
          <p:nvSpPr>
            <p:cNvPr id="104" name="TextBox 103"/>
            <p:cNvSpPr txBox="1"/>
            <p:nvPr userDrawn="1"/>
          </p:nvSpPr>
          <p:spPr>
            <a:xfrm>
              <a:off x="-914399" y="1645920"/>
              <a:ext cx="742190" cy="249299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>
              <a:defPPr>
                <a:defRPr lang="en-US"/>
              </a:defPPr>
              <a:lvl1pPr>
                <a:defRPr sz="900" b="1" baseline="0">
                  <a:solidFill>
                    <a:srgbClr val="A2A2A2"/>
                  </a:solidFill>
                </a:defRPr>
              </a:lvl1pPr>
            </a:lstStyle>
            <a:p>
              <a:pPr lvl="0" algn="r">
                <a:lnSpc>
                  <a:spcPct val="90000"/>
                </a:lnSpc>
              </a:pPr>
              <a:r>
                <a:rPr lang="en-US" dirty="0" smtClean="0"/>
                <a:t>Place content</a:t>
              </a:r>
              <a:br>
                <a:rPr lang="en-US" dirty="0" smtClean="0"/>
              </a:br>
              <a:r>
                <a:rPr lang="en-US" dirty="0" smtClean="0"/>
                <a:t>below  this line</a:t>
              </a:r>
              <a:endParaRPr lang="en-US" dirty="0"/>
            </a:p>
          </p:txBody>
        </p:sp>
        <p:cxnSp>
          <p:nvCxnSpPr>
            <p:cNvPr id="105" name="Straight Connector 104"/>
            <p:cNvCxnSpPr/>
            <p:nvPr userDrawn="1"/>
          </p:nvCxnSpPr>
          <p:spPr>
            <a:xfrm>
              <a:off x="-913456" y="1554480"/>
              <a:ext cx="742190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 userDrawn="1"/>
        </p:nvGrpSpPr>
        <p:grpSpPr>
          <a:xfrm>
            <a:off x="9372600" y="1554163"/>
            <a:ext cx="742191" cy="368756"/>
            <a:chOff x="9372600" y="1554163"/>
            <a:chExt cx="742191" cy="368756"/>
          </a:xfrm>
        </p:grpSpPr>
        <p:cxnSp>
          <p:nvCxnSpPr>
            <p:cNvPr id="107" name="Straight Connector 106"/>
            <p:cNvCxnSpPr/>
            <p:nvPr userDrawn="1"/>
          </p:nvCxnSpPr>
          <p:spPr>
            <a:xfrm>
              <a:off x="9372600" y="1554163"/>
              <a:ext cx="742191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 userDrawn="1"/>
          </p:nvSpPr>
          <p:spPr>
            <a:xfrm>
              <a:off x="9372600" y="1645920"/>
              <a:ext cx="74219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900" b="1" baseline="0" dirty="0" smtClean="0">
                  <a:solidFill>
                    <a:srgbClr val="A2A2A2"/>
                  </a:solidFill>
                </a:rPr>
                <a:t>Place content</a:t>
              </a:r>
              <a:br>
                <a:rPr lang="en-US" sz="900" b="1" baseline="0" dirty="0" smtClean="0">
                  <a:solidFill>
                    <a:srgbClr val="A2A2A2"/>
                  </a:solidFill>
                </a:rPr>
              </a:br>
              <a:r>
                <a:rPr lang="en-US" sz="900" b="1" baseline="0" dirty="0" smtClean="0">
                  <a:solidFill>
                    <a:srgbClr val="A2A2A2"/>
                  </a:solidFill>
                </a:rPr>
                <a:t>below this line</a:t>
              </a:r>
              <a:endParaRPr lang="en-US" sz="900" b="1" baseline="0" dirty="0">
                <a:solidFill>
                  <a:srgbClr val="A2A2A2"/>
                </a:solidFill>
              </a:endParaRPr>
            </a:p>
          </p:txBody>
        </p:sp>
      </p:grpSp>
      <p:cxnSp>
        <p:nvCxnSpPr>
          <p:cNvPr id="109" name="Straight Connector 108"/>
          <p:cNvCxnSpPr/>
          <p:nvPr userDrawn="1"/>
        </p:nvCxnSpPr>
        <p:spPr>
          <a:xfrm>
            <a:off x="3013870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>
          <a:xfrm>
            <a:off x="329025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 userDrawn="1"/>
        </p:nvCxnSpPr>
        <p:spPr>
          <a:xfrm>
            <a:off x="438626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 userDrawn="1"/>
        </p:nvCxnSpPr>
        <p:spPr>
          <a:xfrm>
            <a:off x="475202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 userDrawn="1"/>
        </p:nvCxnSpPr>
        <p:spPr>
          <a:xfrm>
            <a:off x="5847331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 userDrawn="1"/>
        </p:nvCxnSpPr>
        <p:spPr>
          <a:xfrm>
            <a:off x="6534150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 userDrawn="1"/>
        </p:nvCxnSpPr>
        <p:spPr>
          <a:xfrm>
            <a:off x="6126163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 userDrawn="1"/>
        </p:nvCxnSpPr>
        <p:spPr>
          <a:xfrm>
            <a:off x="6899433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 userDrawn="1"/>
        </p:nvCxnSpPr>
        <p:spPr>
          <a:xfrm>
            <a:off x="329025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 userDrawn="1"/>
        </p:nvCxnSpPr>
        <p:spPr>
          <a:xfrm>
            <a:off x="3013870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 userDrawn="1"/>
        </p:nvCxnSpPr>
        <p:spPr>
          <a:xfrm>
            <a:off x="6897052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 userDrawn="1"/>
        </p:nvCxnSpPr>
        <p:spPr>
          <a:xfrm>
            <a:off x="260572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 userDrawn="1"/>
        </p:nvCxnSpPr>
        <p:spPr>
          <a:xfrm>
            <a:off x="2238692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 userDrawn="1"/>
        </p:nvSpPr>
        <p:spPr>
          <a:xfrm>
            <a:off x="2238692" y="-336588"/>
            <a:ext cx="36798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3" name="TextBox 122"/>
          <p:cNvSpPr txBox="1"/>
          <p:nvPr userDrawn="1"/>
        </p:nvSpPr>
        <p:spPr>
          <a:xfrm>
            <a:off x="4397058" y="-336588"/>
            <a:ext cx="36798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4" name="TextBox 123"/>
          <p:cNvSpPr txBox="1"/>
          <p:nvPr userDrawn="1"/>
        </p:nvSpPr>
        <p:spPr>
          <a:xfrm>
            <a:off x="6537325" y="-336588"/>
            <a:ext cx="36671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5" name="TextBox 124"/>
          <p:cNvSpPr txBox="1"/>
          <p:nvPr userDrawn="1"/>
        </p:nvSpPr>
        <p:spPr>
          <a:xfrm>
            <a:off x="5851526" y="-336588"/>
            <a:ext cx="27463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6" name="TextBox 125"/>
          <p:cNvSpPr txBox="1"/>
          <p:nvPr userDrawn="1"/>
        </p:nvSpPr>
        <p:spPr>
          <a:xfrm>
            <a:off x="3017838" y="-336588"/>
            <a:ext cx="2724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7" name="TextBox 126"/>
          <p:cNvSpPr txBox="1"/>
          <p:nvPr userDrawn="1"/>
        </p:nvSpPr>
        <p:spPr>
          <a:xfrm>
            <a:off x="-1182101" y="6195631"/>
            <a:ext cx="1009892" cy="2492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900" b="1" baseline="0">
                <a:solidFill>
                  <a:srgbClr val="A2A2A2"/>
                </a:solidFill>
              </a:defRPr>
            </a:lvl1pPr>
          </a:lstStyle>
          <a:p>
            <a:pPr lvl="0" algn="r">
              <a:lnSpc>
                <a:spcPct val="90000"/>
              </a:lnSpc>
            </a:pPr>
            <a:r>
              <a:rPr lang="en-US" dirty="0" smtClean="0"/>
              <a:t>Source and</a:t>
            </a:r>
            <a:br>
              <a:rPr lang="en-US" dirty="0" smtClean="0"/>
            </a:br>
            <a:r>
              <a:rPr lang="en-US" dirty="0" smtClean="0"/>
              <a:t>Footnotes Guideline</a:t>
            </a:r>
            <a:endParaRPr lang="en-US" dirty="0"/>
          </a:p>
        </p:txBody>
      </p:sp>
      <p:grpSp>
        <p:nvGrpSpPr>
          <p:cNvPr id="128" name="Group 127"/>
          <p:cNvGrpSpPr/>
          <p:nvPr userDrawn="1"/>
        </p:nvGrpSpPr>
        <p:grpSpPr>
          <a:xfrm>
            <a:off x="457200" y="-577228"/>
            <a:ext cx="8231188" cy="213360"/>
            <a:chOff x="457200" y="-701040"/>
            <a:chExt cx="8231188" cy="213360"/>
          </a:xfrm>
          <a:solidFill>
            <a:srgbClr val="A9A9A9"/>
          </a:solidFill>
        </p:grpSpPr>
        <p:grpSp>
          <p:nvGrpSpPr>
            <p:cNvPr id="129" name="Group 128"/>
            <p:cNvGrpSpPr/>
            <p:nvPr userDrawn="1"/>
          </p:nvGrpSpPr>
          <p:grpSpPr>
            <a:xfrm>
              <a:off x="457200" y="-701040"/>
              <a:ext cx="8231188" cy="45720"/>
              <a:chOff x="457200" y="-1303020"/>
              <a:chExt cx="8231188" cy="45720"/>
            </a:xfrm>
            <a:grpFill/>
          </p:grpSpPr>
          <p:sp>
            <p:nvSpPr>
              <p:cNvPr id="137" name="Rectangle 136"/>
              <p:cNvSpPr/>
              <p:nvPr userDrawn="1"/>
            </p:nvSpPr>
            <p:spPr>
              <a:xfrm>
                <a:off x="457200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Rectangle 137"/>
              <p:cNvSpPr/>
              <p:nvPr userDrawn="1"/>
            </p:nvSpPr>
            <p:spPr>
              <a:xfrm>
                <a:off x="2606675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 userDrawn="1"/>
            </p:nvSpPr>
            <p:spPr>
              <a:xfrm>
                <a:off x="4756150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 userDrawn="1"/>
            </p:nvSpPr>
            <p:spPr>
              <a:xfrm>
                <a:off x="6905625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 userDrawn="1"/>
          </p:nvGrpSpPr>
          <p:grpSpPr>
            <a:xfrm>
              <a:off x="457200" y="-533400"/>
              <a:ext cx="8227060" cy="45720"/>
              <a:chOff x="457200" y="-533400"/>
              <a:chExt cx="8227060" cy="45720"/>
            </a:xfrm>
            <a:grpFill/>
          </p:grpSpPr>
          <p:sp>
            <p:nvSpPr>
              <p:cNvPr id="135" name="Rectangle 134"/>
              <p:cNvSpPr/>
              <p:nvPr userDrawn="1"/>
            </p:nvSpPr>
            <p:spPr>
              <a:xfrm>
                <a:off x="457200" y="-533400"/>
                <a:ext cx="39322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Rectangle 135"/>
              <p:cNvSpPr/>
              <p:nvPr userDrawn="1"/>
            </p:nvSpPr>
            <p:spPr>
              <a:xfrm>
                <a:off x="4752022" y="-533400"/>
                <a:ext cx="39322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1" name="Group 130"/>
            <p:cNvGrpSpPr/>
            <p:nvPr userDrawn="1"/>
          </p:nvGrpSpPr>
          <p:grpSpPr>
            <a:xfrm>
              <a:off x="457200" y="-617220"/>
              <a:ext cx="8229600" cy="45720"/>
              <a:chOff x="457200" y="-594360"/>
              <a:chExt cx="8229600" cy="45720"/>
            </a:xfrm>
            <a:grpFill/>
          </p:grpSpPr>
          <p:sp>
            <p:nvSpPr>
              <p:cNvPr id="132" name="Rectangle 131"/>
              <p:cNvSpPr/>
              <p:nvPr userDrawn="1"/>
            </p:nvSpPr>
            <p:spPr>
              <a:xfrm>
                <a:off x="457200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Rectangle 132"/>
              <p:cNvSpPr/>
              <p:nvPr userDrawn="1"/>
            </p:nvSpPr>
            <p:spPr>
              <a:xfrm>
                <a:off x="3286124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Rectangle 133"/>
              <p:cNvSpPr/>
              <p:nvPr userDrawn="1"/>
            </p:nvSpPr>
            <p:spPr>
              <a:xfrm>
                <a:off x="6126162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41" name="Straight Connector 140"/>
          <p:cNvCxnSpPr/>
          <p:nvPr userDrawn="1"/>
        </p:nvCxnSpPr>
        <p:spPr>
          <a:xfrm>
            <a:off x="-502920" y="1371600"/>
            <a:ext cx="33165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 userDrawn="1"/>
        </p:nvCxnSpPr>
        <p:spPr>
          <a:xfrm>
            <a:off x="-502920" y="1096963"/>
            <a:ext cx="33165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itle Placeholder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0456" cy="30777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9" name="Text Placeholder 2"/>
          <p:cNvSpPr>
            <a:spLocks noGrp="1"/>
          </p:cNvSpPr>
          <p:nvPr>
            <p:ph type="body" idx="1"/>
          </p:nvPr>
        </p:nvSpPr>
        <p:spPr>
          <a:xfrm>
            <a:off x="457197" y="1554163"/>
            <a:ext cx="8220456" cy="4251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7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8" r:id="rId16"/>
    <p:sldLayoutId id="2147483879" r:id="rId17"/>
    <p:sldLayoutId id="2147483873" r:id="rId18"/>
    <p:sldLayoutId id="2147483874" r:id="rId19"/>
    <p:sldLayoutId id="2147483875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kern="1200" spc="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4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​"/>
        <a:defRPr sz="1400" b="1" kern="1200" baseline="0">
          <a:solidFill>
            <a:schemeClr val="accent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​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27013" indent="-227013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461963" indent="-23495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687388" indent="-225425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4279392"/>
            <a:ext cx="8138160" cy="612648"/>
          </a:xfrm>
        </p:spPr>
        <p:txBody>
          <a:bodyPr/>
          <a:lstStyle/>
          <a:p>
            <a:r>
              <a:rPr lang="en-US" dirty="0"/>
              <a:t>Gao, </a:t>
            </a:r>
            <a:r>
              <a:rPr lang="en-US" dirty="0" err="1"/>
              <a:t>Ruijing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Aug 4 2017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971800"/>
            <a:ext cx="8138160" cy="1133856"/>
          </a:xfrm>
        </p:spPr>
        <p:txBody>
          <a:bodyPr/>
          <a:lstStyle/>
          <a:p>
            <a:r>
              <a:rPr lang="en-US" dirty="0"/>
              <a:t>Intern project demo</a:t>
            </a:r>
          </a:p>
          <a:p>
            <a:r>
              <a:rPr lang="en-US" dirty="0"/>
              <a:t>Test suite generation engine</a:t>
            </a:r>
          </a:p>
        </p:txBody>
      </p:sp>
    </p:spTree>
    <p:extLst>
      <p:ext uri="{BB962C8B-B14F-4D97-AF65-F5344CB8AC3E}">
        <p14:creationId xmlns:p14="http://schemas.microsoft.com/office/powerpoint/2010/main" val="11094814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Inside EAS base</a:t>
            </a:r>
          </a:p>
          <a:p>
            <a:pPr lvl="1"/>
            <a:r>
              <a:rPr lang="en-US" altLang="zh-CN" dirty="0"/>
              <a:t>Need to reuse functions in EAS </a:t>
            </a:r>
            <a:r>
              <a:rPr lang="en-US" altLang="zh-CN" dirty="0" smtClean="0"/>
              <a:t>base</a:t>
            </a:r>
          </a:p>
          <a:p>
            <a:pPr lvl="2"/>
            <a:r>
              <a:rPr lang="en-US" altLang="zh-CN" dirty="0" smtClean="0"/>
              <a:t>Sending soap requests</a:t>
            </a:r>
          </a:p>
          <a:p>
            <a:pPr lvl="2"/>
            <a:r>
              <a:rPr lang="en-US" altLang="zh-CN" dirty="0" smtClean="0"/>
              <a:t>Querying database</a:t>
            </a:r>
          </a:p>
          <a:p>
            <a:pPr lvl="2"/>
            <a:r>
              <a:rPr lang="en-US" altLang="zh-CN" dirty="0" smtClean="0"/>
              <a:t>……</a:t>
            </a:r>
          </a:p>
          <a:p>
            <a:pPr lvl="1"/>
            <a:r>
              <a:rPr lang="en-US" altLang="zh-CN" dirty="0"/>
              <a:t>Detect the changes in EAS </a:t>
            </a:r>
            <a:r>
              <a:rPr lang="en-US" altLang="zh-CN" dirty="0" smtClean="0"/>
              <a:t>base</a:t>
            </a:r>
            <a:endParaRPr lang="en-US" altLang="zh-C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 </a:t>
            </a:r>
            <a:r>
              <a:rPr lang="en-US" dirty="0" smtClean="0"/>
              <a:t>Related</a:t>
            </a:r>
            <a:endParaRPr lang="en-US" dirty="0"/>
          </a:p>
        </p:txBody>
      </p:sp>
      <p:sp>
        <p:nvSpPr>
          <p:cNvPr id="6" name="Text Placeholder FN"/>
          <p:cNvSpPr txBox="1">
            <a:spLocks/>
          </p:cNvSpPr>
          <p:nvPr/>
        </p:nvSpPr>
        <p:spPr>
          <a:xfrm>
            <a:off x="457200" y="6172009"/>
            <a:ext cx="8220456" cy="295466"/>
          </a:xfrm>
          <a:prstGeom prst="rect">
            <a:avLst/>
          </a:prstGeom>
        </p:spPr>
        <p:txBody>
          <a:bodyPr vert="horz" lIns="0" tIns="0" rIns="0" bIns="18288" rtlCol="0" anchor="b" anchorCtr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Font typeface="+mj-lt"/>
              <a:buAutoNum type="arabicPeriod"/>
              <a:defRPr sz="900" b="1" kern="1200" baseline="0">
                <a:solidFill>
                  <a:srgbClr val="58595B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7013" indent="-22701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1963" indent="-2349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7388" indent="-22542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+mj-lt"/>
              <a:buNone/>
            </a:pPr>
            <a:endParaRPr lang="en-US" sz="1000" b="0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097280"/>
            <a:ext cx="8220456" cy="24622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lvl="0" indent="0" defTabSz="914293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b="1" baseline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baseline="0"/>
            </a:lvl2pPr>
            <a:lvl3pPr marL="227013" indent="-22701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3pPr>
            <a:lvl4pPr marL="461963" indent="-234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600" baseline="0"/>
            </a:lvl4pPr>
            <a:lvl5pPr marL="687388" indent="-22542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altLang="zh-CN" dirty="0"/>
              <a:t>Location of </a:t>
            </a:r>
            <a:r>
              <a:rPr lang="en-US" altLang="zh-CN" dirty="0" smtClean="0"/>
              <a:t>this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2373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 Related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097280"/>
            <a:ext cx="8220456" cy="24622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lvl="0" indent="0" defTabSz="914293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b="1" baseline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baseline="0"/>
            </a:lvl2pPr>
            <a:lvl3pPr marL="227013" indent="-22701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3pPr>
            <a:lvl4pPr marL="461963" indent="-234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600" baseline="0"/>
            </a:lvl4pPr>
            <a:lvl5pPr marL="687388" indent="-22542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altLang="zh-CN" dirty="0" smtClean="0"/>
              <a:t>Adding </a:t>
            </a:r>
            <a:r>
              <a:rPr lang="en-US" altLang="zh-CN" dirty="0"/>
              <a:t>new types of </a:t>
            </a:r>
            <a:r>
              <a:rPr lang="en-US" altLang="zh-CN" dirty="0" smtClean="0"/>
              <a:t>calls: DB calls</a:t>
            </a:r>
            <a:endParaRPr lang="en-US" dirty="0"/>
          </a:p>
        </p:txBody>
      </p:sp>
      <p:sp>
        <p:nvSpPr>
          <p:cNvPr id="16" name="Text Placeholder 1"/>
          <p:cNvSpPr txBox="1">
            <a:spLocks/>
          </p:cNvSpPr>
          <p:nvPr/>
        </p:nvSpPr>
        <p:spPr>
          <a:xfrm>
            <a:off x="457200" y="1965960"/>
            <a:ext cx="2607232" cy="129084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​"/>
              <a:defRPr sz="1400" b="1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​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7013" indent="-227013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1963" indent="-23495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7388" indent="-2254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Add new DB call </a:t>
            </a:r>
          </a:p>
          <a:p>
            <a:pPr marL="512763" lvl="2" indent="-285750">
              <a:buFont typeface="Arial" panose="020B0604020202020204" pitchFamily="34" charset="0"/>
              <a:buChar char="̶"/>
            </a:pPr>
            <a:r>
              <a:rPr lang="en-US" altLang="zh-CN" dirty="0" smtClean="0"/>
              <a:t>Add </a:t>
            </a:r>
            <a:r>
              <a:rPr lang="en-US" altLang="zh-CN" b="1" i="1" dirty="0" smtClean="0">
                <a:solidFill>
                  <a:schemeClr val="accent2"/>
                </a:solidFill>
              </a:rPr>
              <a:t>@</a:t>
            </a:r>
            <a:r>
              <a:rPr lang="en-US" altLang="zh-CN" b="1" i="1" dirty="0" err="1" smtClean="0">
                <a:solidFill>
                  <a:schemeClr val="accent2"/>
                </a:solidFill>
              </a:rPr>
              <a:t>RecordDBCall</a:t>
            </a:r>
            <a:r>
              <a:rPr lang="en-US" altLang="zh-CN" b="1" i="1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/>
              <a:t>at </a:t>
            </a:r>
            <a:r>
              <a:rPr lang="en-US" altLang="zh-CN" i="1" dirty="0" err="1"/>
              <a:t>executeSql</a:t>
            </a:r>
            <a:r>
              <a:rPr lang="en-US" altLang="zh-CN" i="1" dirty="0"/>
              <a:t>(…)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912" y="2072244"/>
            <a:ext cx="5487166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789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Add new s</a:t>
            </a:r>
            <a:r>
              <a:rPr lang="en-US" dirty="0" smtClean="0"/>
              <a:t>oap </a:t>
            </a:r>
            <a:r>
              <a:rPr lang="en-US" dirty="0"/>
              <a:t>call</a:t>
            </a:r>
          </a:p>
          <a:p>
            <a:pPr lvl="1"/>
            <a:r>
              <a:rPr lang="en-US" dirty="0" smtClean="0"/>
              <a:t>Extract </a:t>
            </a:r>
            <a:r>
              <a:rPr lang="en-US" dirty="0"/>
              <a:t>codes about </a:t>
            </a:r>
            <a:r>
              <a:rPr lang="en-US" dirty="0" smtClean="0"/>
              <a:t>senders’ </a:t>
            </a:r>
            <a:r>
              <a:rPr lang="en-US" dirty="0"/>
              <a:t>sending </a:t>
            </a:r>
            <a:r>
              <a:rPr lang="en-US" dirty="0" smtClean="0"/>
              <a:t>requests and put these codes </a:t>
            </a:r>
            <a:r>
              <a:rPr lang="en-US" dirty="0"/>
              <a:t>into a method</a:t>
            </a:r>
          </a:p>
          <a:p>
            <a:pPr lvl="1"/>
            <a:r>
              <a:rPr lang="en-US" dirty="0"/>
              <a:t>Add </a:t>
            </a:r>
            <a:r>
              <a:rPr lang="en-US" b="1" i="1" dirty="0">
                <a:solidFill>
                  <a:schemeClr val="accent2"/>
                </a:solidFill>
              </a:rPr>
              <a:t>@</a:t>
            </a:r>
            <a:r>
              <a:rPr lang="en-US" b="1" i="1" dirty="0" err="1">
                <a:solidFill>
                  <a:schemeClr val="accent2"/>
                </a:solidFill>
              </a:rPr>
              <a:t>RecordSoapCall</a:t>
            </a:r>
            <a:r>
              <a:rPr lang="en-US" b="1" i="1" dirty="0">
                <a:solidFill>
                  <a:schemeClr val="accent2"/>
                </a:solidFill>
              </a:rPr>
              <a:t> </a:t>
            </a:r>
            <a:r>
              <a:rPr lang="en-US" dirty="0"/>
              <a:t>at this method.</a:t>
            </a:r>
          </a:p>
          <a:p>
            <a:r>
              <a:rPr lang="en-US" dirty="0"/>
              <a:t>Example: </a:t>
            </a:r>
            <a:r>
              <a:rPr lang="en-US" dirty="0" err="1"/>
              <a:t>PoseidonSoapClient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 </a:t>
            </a:r>
            <a:r>
              <a:rPr lang="en-US" dirty="0" smtClean="0"/>
              <a:t>Related</a:t>
            </a:r>
            <a:endParaRPr lang="en-US" dirty="0"/>
          </a:p>
        </p:txBody>
      </p:sp>
      <p:sp>
        <p:nvSpPr>
          <p:cNvPr id="6" name="Text Placeholder FN"/>
          <p:cNvSpPr txBox="1">
            <a:spLocks/>
          </p:cNvSpPr>
          <p:nvPr/>
        </p:nvSpPr>
        <p:spPr>
          <a:xfrm>
            <a:off x="457200" y="6172009"/>
            <a:ext cx="8220456" cy="295466"/>
          </a:xfrm>
          <a:prstGeom prst="rect">
            <a:avLst/>
          </a:prstGeom>
        </p:spPr>
        <p:txBody>
          <a:bodyPr vert="horz" lIns="0" tIns="0" rIns="0" bIns="18288" rtlCol="0" anchor="b" anchorCtr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Font typeface="+mj-lt"/>
              <a:buAutoNum type="arabicPeriod"/>
              <a:defRPr sz="900" b="1" kern="1200" baseline="0">
                <a:solidFill>
                  <a:srgbClr val="58595B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7013" indent="-22701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1963" indent="-2349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7388" indent="-22542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+mj-lt"/>
              <a:buNone/>
            </a:pPr>
            <a:endParaRPr lang="en-US" sz="1000" b="0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097280"/>
            <a:ext cx="8220456" cy="24622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lvl="0" indent="0" defTabSz="914293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b="1" baseline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baseline="0"/>
            </a:lvl2pPr>
            <a:lvl3pPr marL="227013" indent="-22701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3pPr>
            <a:lvl4pPr marL="461963" indent="-234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600" baseline="0"/>
            </a:lvl4pPr>
            <a:lvl5pPr marL="687388" indent="-22542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altLang="zh-CN" dirty="0" smtClean="0"/>
              <a:t>Adding </a:t>
            </a:r>
            <a:r>
              <a:rPr lang="en-US" altLang="zh-CN" dirty="0"/>
              <a:t>new types of calls: Soap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508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25520"/>
            <a:ext cx="8235950" cy="369332"/>
          </a:xfrm>
        </p:spPr>
        <p:txBody>
          <a:bodyPr/>
          <a:lstStyle/>
          <a:p>
            <a:r>
              <a:rPr lang="en-US" dirty="0" smtClean="0"/>
              <a:t>Technology in Generator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389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AOP</a:t>
            </a:r>
          </a:p>
          <a:p>
            <a:pPr lvl="1"/>
            <a:r>
              <a:rPr lang="en-US" dirty="0" smtClean="0"/>
              <a:t>Aspect-Oriented-Programming</a:t>
            </a:r>
          </a:p>
          <a:p>
            <a:pPr lvl="1"/>
            <a:r>
              <a:rPr lang="en-US" dirty="0" smtClean="0"/>
              <a:t>Pros:</a:t>
            </a:r>
            <a:endParaRPr lang="en-US" dirty="0"/>
          </a:p>
          <a:p>
            <a:pPr lvl="2"/>
            <a:r>
              <a:rPr lang="en-US" dirty="0"/>
              <a:t>Avoid </a:t>
            </a:r>
            <a:r>
              <a:rPr lang="en-US" dirty="0" smtClean="0"/>
              <a:t>reconstructing </a:t>
            </a:r>
            <a:r>
              <a:rPr lang="en-US" dirty="0"/>
              <a:t>the </a:t>
            </a:r>
            <a:r>
              <a:rPr lang="en-US" dirty="0" smtClean="0"/>
              <a:t>structure of EAS base</a:t>
            </a:r>
          </a:p>
          <a:p>
            <a:pPr lvl="2"/>
            <a:r>
              <a:rPr lang="en-US" dirty="0" smtClean="0"/>
              <a:t>Increase </a:t>
            </a:r>
            <a:r>
              <a:rPr lang="en-US" dirty="0"/>
              <a:t>modularity of the new codes</a:t>
            </a:r>
          </a:p>
          <a:p>
            <a:pPr lvl="1"/>
            <a:r>
              <a:rPr lang="en-US" dirty="0" smtClean="0"/>
              <a:t>An aspect contains two parts:</a:t>
            </a:r>
          </a:p>
          <a:p>
            <a:pPr lvl="2"/>
            <a:r>
              <a:rPr lang="en-US" dirty="0" smtClean="0"/>
              <a:t>Advice: addition behavior</a:t>
            </a:r>
          </a:p>
          <a:p>
            <a:pPr lvl="2"/>
            <a:r>
              <a:rPr lang="en-US" dirty="0" err="1" smtClean="0"/>
              <a:t>Pointcut</a:t>
            </a:r>
            <a:r>
              <a:rPr lang="en-US" dirty="0" smtClean="0"/>
              <a:t>: specify where to apply this addition behavior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AspectJ instead of Spring AOP</a:t>
            </a:r>
          </a:p>
          <a:p>
            <a:pPr lvl="2"/>
            <a:r>
              <a:rPr lang="en-US" dirty="0" smtClean="0"/>
              <a:t>Support </a:t>
            </a:r>
            <a:r>
              <a:rPr lang="en-US" dirty="0"/>
              <a:t>internal method call</a:t>
            </a:r>
          </a:p>
          <a:p>
            <a:pPr lvl="2"/>
            <a:r>
              <a:rPr lang="en-US" dirty="0"/>
              <a:t>Support private </a:t>
            </a:r>
            <a:r>
              <a:rPr lang="en-US" dirty="0" smtClean="0"/>
              <a:t>method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in Generator</a:t>
            </a:r>
            <a:endParaRPr lang="en-US" dirty="0"/>
          </a:p>
        </p:txBody>
      </p:sp>
      <p:sp>
        <p:nvSpPr>
          <p:cNvPr id="6" name="Text Placeholder FN"/>
          <p:cNvSpPr txBox="1">
            <a:spLocks/>
          </p:cNvSpPr>
          <p:nvPr/>
        </p:nvSpPr>
        <p:spPr>
          <a:xfrm>
            <a:off x="457200" y="6172009"/>
            <a:ext cx="8220456" cy="295466"/>
          </a:xfrm>
          <a:prstGeom prst="rect">
            <a:avLst/>
          </a:prstGeom>
        </p:spPr>
        <p:txBody>
          <a:bodyPr vert="horz" lIns="0" tIns="0" rIns="0" bIns="18288" rtlCol="0" anchor="b" anchorCtr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Font typeface="+mj-lt"/>
              <a:buAutoNum type="arabicPeriod"/>
              <a:defRPr sz="900" b="1" kern="1200" baseline="0">
                <a:solidFill>
                  <a:srgbClr val="58595B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7013" indent="-22701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1963" indent="-2349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7388" indent="-22542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+mj-lt"/>
              <a:buNone/>
            </a:pPr>
            <a:endParaRPr lang="en-US" sz="1000" b="0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097280"/>
            <a:ext cx="8220456" cy="24622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lvl="0" indent="0" defTabSz="914293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b="1" baseline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baseline="0"/>
            </a:lvl2pPr>
            <a:lvl3pPr marL="227013" indent="-22701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3pPr>
            <a:lvl4pPr marL="461963" indent="-234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600" baseline="0"/>
            </a:lvl4pPr>
            <a:lvl5pPr marL="687388" indent="-22542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dirty="0" smtClean="0"/>
              <a:t>AOP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757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err="1"/>
              <a:t>Javapoet</a:t>
            </a:r>
            <a:endParaRPr lang="en-US" dirty="0"/>
          </a:p>
          <a:p>
            <a:pPr lvl="1"/>
            <a:r>
              <a:rPr lang="en-US" dirty="0"/>
              <a:t>Provide classes and methods to generate </a:t>
            </a:r>
            <a:r>
              <a:rPr lang="en-US" dirty="0" smtClean="0"/>
              <a:t>codes</a:t>
            </a:r>
          </a:p>
          <a:p>
            <a:pPr lvl="1"/>
            <a:r>
              <a:rPr lang="en-US" dirty="0" smtClean="0"/>
              <a:t>Pros: </a:t>
            </a:r>
            <a:endParaRPr lang="en-US" dirty="0"/>
          </a:p>
          <a:p>
            <a:pPr lvl="2"/>
            <a:r>
              <a:rPr lang="en-US" dirty="0" smtClean="0"/>
              <a:t>The codes generated are more elegant. </a:t>
            </a:r>
          </a:p>
          <a:p>
            <a:pPr lvl="2"/>
            <a:r>
              <a:rPr lang="en-US" dirty="0" smtClean="0"/>
              <a:t>Using </a:t>
            </a:r>
            <a:r>
              <a:rPr lang="en-US" dirty="0" err="1" smtClean="0"/>
              <a:t>Javapoet</a:t>
            </a:r>
            <a:r>
              <a:rPr lang="en-US" dirty="0" smtClean="0"/>
              <a:t> is </a:t>
            </a:r>
            <a:r>
              <a:rPr lang="en-US" dirty="0"/>
              <a:t>m</a:t>
            </a:r>
            <a:r>
              <a:rPr lang="en-US" dirty="0" smtClean="0"/>
              <a:t>ore efficient than appending string.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in Generator</a:t>
            </a:r>
            <a:endParaRPr lang="en-US" dirty="0"/>
          </a:p>
        </p:txBody>
      </p:sp>
      <p:sp>
        <p:nvSpPr>
          <p:cNvPr id="6" name="Text Placeholder FN"/>
          <p:cNvSpPr txBox="1">
            <a:spLocks/>
          </p:cNvSpPr>
          <p:nvPr/>
        </p:nvSpPr>
        <p:spPr>
          <a:xfrm>
            <a:off x="457200" y="6172009"/>
            <a:ext cx="8220456" cy="295466"/>
          </a:xfrm>
          <a:prstGeom prst="rect">
            <a:avLst/>
          </a:prstGeom>
        </p:spPr>
        <p:txBody>
          <a:bodyPr vert="horz" lIns="0" tIns="0" rIns="0" bIns="18288" rtlCol="0" anchor="b" anchorCtr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Font typeface="+mj-lt"/>
              <a:buAutoNum type="arabicPeriod"/>
              <a:defRPr sz="900" b="1" kern="1200" baseline="0">
                <a:solidFill>
                  <a:srgbClr val="58595B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7013" indent="-22701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1963" indent="-2349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7388" indent="-22542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+mj-lt"/>
              <a:buNone/>
            </a:pPr>
            <a:endParaRPr lang="en-US" sz="1000" b="0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097280"/>
            <a:ext cx="8220456" cy="24622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lvl="0" indent="0" defTabSz="914293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b="1" baseline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baseline="0"/>
            </a:lvl2pPr>
            <a:lvl3pPr marL="227013" indent="-22701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3pPr>
            <a:lvl4pPr marL="461963" indent="-234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600" baseline="0"/>
            </a:lvl4pPr>
            <a:lvl5pPr marL="687388" indent="-22542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dirty="0" err="1" smtClean="0"/>
              <a:t>Javapoet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3390405"/>
            <a:ext cx="5257800" cy="27906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697" y="3390405"/>
            <a:ext cx="2962050" cy="1139250"/>
          </a:xfrm>
          <a:prstGeom prst="rect">
            <a:avLst/>
          </a:prstGeom>
        </p:spPr>
      </p:pic>
      <p:sp>
        <p:nvSpPr>
          <p:cNvPr id="5" name="Bent-Up Arrow 4"/>
          <p:cNvSpPr/>
          <p:nvPr/>
        </p:nvSpPr>
        <p:spPr>
          <a:xfrm>
            <a:off x="5989320" y="4663441"/>
            <a:ext cx="1737360" cy="777240"/>
          </a:xfrm>
          <a:prstGeom prst="bentUp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38200" y="5532120"/>
            <a:ext cx="63959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Generate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7744503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4279392"/>
            <a:ext cx="8138160" cy="6126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971800"/>
            <a:ext cx="8138160" cy="1133856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6666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graphicFrame>
        <p:nvGraphicFramePr>
          <p:cNvPr id="9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1143766"/>
              </p:ext>
            </p:extLst>
          </p:nvPr>
        </p:nvGraphicFramePr>
        <p:xfrm>
          <a:off x="460375" y="1554163"/>
          <a:ext cx="8220076" cy="3302000"/>
        </p:xfrm>
        <a:graphic>
          <a:graphicData uri="http://schemas.openxmlformats.org/drawingml/2006/table">
            <a:tbl>
              <a:tblPr firstRow="1" bandRow="1">
                <a:tableStyleId>{AD6719FE-7D3F-48C5-806B-1D009DA3A5D1}</a:tableStyleId>
              </a:tblPr>
              <a:tblGrid>
                <a:gridCol w="5702300"/>
                <a:gridCol w="2517776"/>
              </a:tblGrid>
              <a:tr h="2238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0" anchor="b"/>
                </a:tc>
                <a:tc>
                  <a:txBody>
                    <a:bodyPr/>
                    <a:lstStyle/>
                    <a:p>
                      <a:endParaRPr lang="en-US" sz="1600" b="1" kern="1200" baseline="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Background</a:t>
                      </a:r>
                      <a:endParaRPr lang="en-US" sz="1600" dirty="0"/>
                    </a:p>
                  </a:txBody>
                  <a:tcPr marL="0" anchor="ctr"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Workflow</a:t>
                      </a:r>
                      <a:r>
                        <a:rPr lang="en-US" sz="1600" baseline="0" dirty="0" smtClean="0"/>
                        <a:t> and </a:t>
                      </a:r>
                      <a:r>
                        <a:rPr lang="en-US" sz="1600" dirty="0" smtClean="0"/>
                        <a:t>Interaction</a:t>
                      </a:r>
                      <a:endParaRPr lang="en-US" sz="1600" dirty="0"/>
                    </a:p>
                  </a:txBody>
                  <a:tcPr marL="0" anchor="ctr"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      Workflow</a:t>
                      </a:r>
                      <a:endParaRPr lang="en-US" sz="1600" dirty="0" smtClean="0"/>
                    </a:p>
                  </a:txBody>
                  <a:tcPr marL="0" anchor="ctr"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 UI &amp; input  &amp; output</a:t>
                      </a:r>
                    </a:p>
                  </a:txBody>
                  <a:tcPr marL="0" anchor="ctr"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Others Related</a:t>
                      </a:r>
                    </a:p>
                  </a:txBody>
                  <a:tcPr marL="0" anchor="ctr"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      Location of this</a:t>
                      </a:r>
                      <a:r>
                        <a:rPr lang="en-US" sz="1600" baseline="0" dirty="0" smtClean="0"/>
                        <a:t> p</a:t>
                      </a:r>
                      <a:r>
                        <a:rPr lang="en-US" sz="1600" dirty="0" smtClean="0"/>
                        <a:t>roject</a:t>
                      </a:r>
                    </a:p>
                  </a:txBody>
                  <a:tcPr marL="0" anchor="ctr"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      Adding new type of calls</a:t>
                      </a:r>
                    </a:p>
                  </a:txBody>
                  <a:tcPr marL="0" anchor="ctr"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Technology in Generator</a:t>
                      </a:r>
                    </a:p>
                  </a:txBody>
                  <a:tcPr marL="0" anchor="ctr"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8994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25520"/>
            <a:ext cx="8235950" cy="369332"/>
          </a:xfrm>
        </p:spPr>
        <p:txBody>
          <a:bodyPr/>
          <a:lstStyle/>
          <a:p>
            <a:r>
              <a:rPr lang="en-US" altLang="zh-CN" dirty="0"/>
              <a:t>Background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115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UAT data is unstable. It changes frequently. </a:t>
            </a:r>
            <a:endParaRPr lang="en-US" baseline="30000" dirty="0" smtClean="0"/>
          </a:p>
          <a:p>
            <a:r>
              <a:rPr lang="en-US" dirty="0"/>
              <a:t>Mocking all </a:t>
            </a:r>
            <a:r>
              <a:rPr lang="en-US" dirty="0" smtClean="0"/>
              <a:t>DB calls and soap calls costs </a:t>
            </a:r>
            <a:r>
              <a:rPr lang="en-US" dirty="0"/>
              <a:t>too much </a:t>
            </a:r>
            <a:r>
              <a:rPr lang="en-US" dirty="0" smtClean="0"/>
              <a:t>time. </a:t>
            </a:r>
          </a:p>
          <a:p>
            <a:r>
              <a:rPr lang="en-US" dirty="0" smtClean="0"/>
              <a:t>Solution: </a:t>
            </a:r>
          </a:p>
          <a:p>
            <a:pPr lvl="1"/>
            <a:r>
              <a:rPr lang="en-US" dirty="0" smtClean="0"/>
              <a:t>Test suite generator</a:t>
            </a:r>
          </a:p>
          <a:p>
            <a:pPr lvl="2"/>
            <a:r>
              <a:rPr lang="en-US" dirty="0" smtClean="0"/>
              <a:t>Auto-generate mock codes for a given unit test. </a:t>
            </a:r>
          </a:p>
          <a:p>
            <a:pPr lvl="2"/>
            <a:r>
              <a:rPr lang="en-US" dirty="0" smtClean="0"/>
              <a:t>More efficient in </a:t>
            </a:r>
            <a:r>
              <a:rPr lang="en-US" dirty="0"/>
              <a:t>writing unit </a:t>
            </a:r>
            <a:r>
              <a:rPr lang="en-US" dirty="0" smtClean="0"/>
              <a:t>test</a:t>
            </a:r>
          </a:p>
          <a:p>
            <a:pPr lvl="2"/>
            <a:r>
              <a:rPr lang="en-US" dirty="0" smtClean="0"/>
              <a:t>Unit test cases are more stable.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en-US" dirty="0"/>
          </a:p>
        </p:txBody>
      </p:sp>
      <p:sp>
        <p:nvSpPr>
          <p:cNvPr id="6" name="Text Placeholder FN"/>
          <p:cNvSpPr txBox="1">
            <a:spLocks/>
          </p:cNvSpPr>
          <p:nvPr/>
        </p:nvSpPr>
        <p:spPr>
          <a:xfrm>
            <a:off x="457200" y="6172009"/>
            <a:ext cx="8220456" cy="295466"/>
          </a:xfrm>
          <a:prstGeom prst="rect">
            <a:avLst/>
          </a:prstGeom>
        </p:spPr>
        <p:txBody>
          <a:bodyPr vert="horz" lIns="0" tIns="0" rIns="0" bIns="18288" rtlCol="0" anchor="b" anchorCtr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Font typeface="+mj-lt"/>
              <a:buAutoNum type="arabicPeriod"/>
              <a:defRPr sz="900" b="1" kern="1200" baseline="0">
                <a:solidFill>
                  <a:srgbClr val="58595B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7013" indent="-22701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1963" indent="-2349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7388" indent="-22542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+mj-lt"/>
              <a:buNone/>
            </a:pPr>
            <a:endParaRPr lang="en-US" sz="1000" b="0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097280"/>
            <a:ext cx="8220456" cy="24622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lvl="0" indent="0" defTabSz="914293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b="1" baseline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baseline="0"/>
            </a:lvl2pPr>
            <a:lvl3pPr marL="227013" indent="-22701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3pPr>
            <a:lvl4pPr marL="461963" indent="-234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600" baseline="0"/>
            </a:lvl4pPr>
            <a:lvl5pPr marL="687388" indent="-22542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dirty="0" smtClean="0"/>
              <a:t>Optional </a:t>
            </a:r>
            <a:r>
              <a:rPr lang="en-US" dirty="0"/>
              <a:t>Slide Subtitle </a:t>
            </a:r>
          </a:p>
        </p:txBody>
      </p:sp>
    </p:spTree>
    <p:extLst>
      <p:ext uri="{BB962C8B-B14F-4D97-AF65-F5344CB8AC3E}">
        <p14:creationId xmlns:p14="http://schemas.microsoft.com/office/powerpoint/2010/main" val="17280974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25520"/>
            <a:ext cx="8235950" cy="369332"/>
          </a:xfrm>
        </p:spPr>
        <p:txBody>
          <a:bodyPr/>
          <a:lstStyle/>
          <a:p>
            <a:r>
              <a:rPr lang="en-US" dirty="0"/>
              <a:t>Workflow and Interaction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775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0456" cy="307777"/>
          </a:xfrm>
        </p:spPr>
        <p:txBody>
          <a:bodyPr/>
          <a:lstStyle/>
          <a:p>
            <a:r>
              <a:rPr lang="en-US" dirty="0"/>
              <a:t>Workflow and Interaction</a:t>
            </a:r>
            <a:endParaRPr lang="en-US" dirty="0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34440"/>
            <a:ext cx="7620000" cy="45456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1097280"/>
            <a:ext cx="8220456" cy="24622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lvl="0" indent="0" defTabSz="914293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b="1" baseline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baseline="0"/>
            </a:lvl2pPr>
            <a:lvl3pPr marL="227013" indent="-22701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3pPr>
            <a:lvl4pPr marL="461963" indent="-234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600" baseline="0"/>
            </a:lvl4pPr>
            <a:lvl5pPr marL="687388" indent="-22542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dirty="0" smtClean="0"/>
              <a:t>Workflow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2312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and Interaction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097280"/>
            <a:ext cx="8220456" cy="24622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lvl="0" indent="0" defTabSz="914293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b="1" baseline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baseline="0"/>
            </a:lvl2pPr>
            <a:lvl3pPr marL="227013" indent="-22701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3pPr>
            <a:lvl4pPr marL="461963" indent="-234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600" baseline="0"/>
            </a:lvl4pPr>
            <a:lvl5pPr marL="687388" indent="-22542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dirty="0" smtClean="0"/>
              <a:t>Interaction: input file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933" y="2057400"/>
            <a:ext cx="5639587" cy="3038899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3092933" y="2175389"/>
            <a:ext cx="5400600" cy="100811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"/>
          <p:cNvSpPr txBox="1">
            <a:spLocks/>
          </p:cNvSpPr>
          <p:nvPr/>
        </p:nvSpPr>
        <p:spPr>
          <a:xfrm>
            <a:off x="457200" y="2286000"/>
            <a:ext cx="2607232" cy="129084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​"/>
              <a:defRPr sz="1400" b="1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​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7013" indent="-227013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1963" indent="-23495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7388" indent="-2254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Write down </a:t>
            </a:r>
            <a:r>
              <a:rPr lang="en-US" altLang="zh-CN" dirty="0" smtClean="0"/>
              <a:t>requests that will be sent in the @test method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7137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0456" cy="307777"/>
          </a:xfrm>
        </p:spPr>
        <p:txBody>
          <a:bodyPr/>
          <a:lstStyle/>
          <a:p>
            <a:r>
              <a:rPr lang="en-US" dirty="0"/>
              <a:t>Workflow and Interaction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0456" cy="24622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lvl="0" indent="0" defTabSz="914293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b="1" baseline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baseline="0"/>
            </a:lvl2pPr>
            <a:lvl3pPr marL="227013" indent="-22701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3pPr>
            <a:lvl4pPr marL="461963" indent="-234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600" baseline="0"/>
            </a:lvl4pPr>
            <a:lvl5pPr marL="687388" indent="-22542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dirty="0"/>
              <a:t>Interaction: </a:t>
            </a:r>
            <a:r>
              <a:rPr lang="en-US" dirty="0" smtClean="0"/>
              <a:t>UI (Java Application)</a:t>
            </a:r>
            <a:endParaRPr lang="en-US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79013"/>
            <a:ext cx="7620000" cy="459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862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25520"/>
            <a:ext cx="8235950" cy="369332"/>
          </a:xfrm>
        </p:spPr>
        <p:txBody>
          <a:bodyPr/>
          <a:lstStyle/>
          <a:p>
            <a:r>
              <a:rPr lang="en-US" dirty="0"/>
              <a:t>Others </a:t>
            </a:r>
            <a:r>
              <a:rPr lang="en-US" dirty="0" smtClean="0"/>
              <a:t>Related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/>
              <a:t>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542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mwide All-Purpose_05.25.16">
  <a:themeElements>
    <a:clrScheme name="!Firmwide - ALL PURPOSE">
      <a:dk1>
        <a:srgbClr val="000000"/>
      </a:dk1>
      <a:lt1>
        <a:srgbClr val="DEE1E6"/>
      </a:lt1>
      <a:dk2>
        <a:srgbClr val="97D0FF"/>
      </a:dk2>
      <a:lt2>
        <a:srgbClr val="A9A9A9"/>
      </a:lt2>
      <a:accent1>
        <a:srgbClr val="005AA4"/>
      </a:accent1>
      <a:accent2>
        <a:srgbClr val="00A1E2"/>
      </a:accent2>
      <a:accent3>
        <a:srgbClr val="6769B5"/>
      </a:accent3>
      <a:accent4>
        <a:srgbClr val="3BC3A3"/>
      </a:accent4>
      <a:accent5>
        <a:srgbClr val="D0B86A"/>
      </a:accent5>
      <a:accent6>
        <a:srgbClr val="93959B"/>
      </a:accent6>
      <a:hlink>
        <a:srgbClr val="50CEFF"/>
      </a:hlink>
      <a:folHlink>
        <a:srgbClr val="A2A2A2"/>
      </a:folHlink>
    </a:clrScheme>
    <a:fontScheme name="Firmwide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200" dirty="0" smtClean="0"/>
        </a:defPPr>
      </a:lstStyle>
    </a:txDef>
  </a:objectDefaults>
  <a:extraClrSchemeLst>
    <a:extraClrScheme>
      <a:clrScheme name="!Firmwide - AUDITORIUM">
        <a:dk1>
          <a:srgbClr val="FFFFFF"/>
        </a:dk1>
        <a:lt1>
          <a:srgbClr val="004176"/>
        </a:lt1>
        <a:dk2>
          <a:srgbClr val="A7D7FF"/>
        </a:dk2>
        <a:lt2>
          <a:srgbClr val="A9A9A9"/>
        </a:lt2>
        <a:accent1>
          <a:srgbClr val="0095D0"/>
        </a:accent1>
        <a:accent2>
          <a:srgbClr val="4BCCFF"/>
        </a:accent2>
        <a:accent3>
          <a:srgbClr val="6769B5"/>
        </a:accent3>
        <a:accent4>
          <a:srgbClr val="3BC3A3"/>
        </a:accent4>
        <a:accent5>
          <a:srgbClr val="D0B86A"/>
        </a:accent5>
        <a:accent6>
          <a:srgbClr val="93959B"/>
        </a:accent6>
        <a:hlink>
          <a:srgbClr val="50CEFF"/>
        </a:hlink>
        <a:folHlink>
          <a:srgbClr val="A2A2A2"/>
        </a:folHlink>
      </a:clrScheme>
    </a:extraClrScheme>
    <a:extraClrScheme>
      <a:clrScheme name="!Firmwide - ALL PURPOSE">
        <a:dk1>
          <a:srgbClr val="000000"/>
        </a:dk1>
        <a:lt1>
          <a:srgbClr val="DEE1E6"/>
        </a:lt1>
        <a:dk2>
          <a:srgbClr val="97D0FF"/>
        </a:dk2>
        <a:lt2>
          <a:srgbClr val="A9A9A9"/>
        </a:lt2>
        <a:accent1>
          <a:srgbClr val="005AA4"/>
        </a:accent1>
        <a:accent2>
          <a:srgbClr val="00A1E2"/>
        </a:accent2>
        <a:accent3>
          <a:srgbClr val="6769B5"/>
        </a:accent3>
        <a:accent4>
          <a:srgbClr val="3BC3A3"/>
        </a:accent4>
        <a:accent5>
          <a:srgbClr val="D0B86A"/>
        </a:accent5>
        <a:accent6>
          <a:srgbClr val="93959B"/>
        </a:accent6>
        <a:hlink>
          <a:srgbClr val="50CEFF"/>
        </a:hlink>
        <a:folHlink>
          <a:srgbClr val="A2A2A2"/>
        </a:folHlink>
      </a:clrScheme>
    </a:extraClrScheme>
  </a:extraClrSchemeLst>
  <a:custClrLst>
    <a:custClr name="Green">
      <a:srgbClr val="2D8F78"/>
    </a:custClr>
    <a:custClr name="Teal">
      <a:srgbClr val="92DECC"/>
    </a:custClr>
    <a:custClr name="Purple">
      <a:srgbClr val="929BCA"/>
    </a:custClr>
    <a:custClr name="Light Purple">
      <a:srgbClr val="D5D9EB"/>
    </a:custClr>
    <a:custClr name="Maroon">
      <a:srgbClr val="B4425D"/>
    </a:custClr>
    <a:custClr name="Light Gold">
      <a:srgbClr val="E3D7AB"/>
    </a:custClr>
    <a:custClr name="Brown">
      <a:srgbClr val="C3842F"/>
    </a:custClr>
    <a:custClr name="Navy">
      <a:srgbClr val="003064"/>
    </a:custClr>
    <a:custClr name="Pie Border White">
      <a:srgbClr val="FFFFFF"/>
    </a:custClr>
  </a:custClrLst>
</a:theme>
</file>

<file path=ppt/theme/theme2.xml><?xml version="1.0" encoding="utf-8"?>
<a:theme xmlns:a="http://schemas.openxmlformats.org/drawingml/2006/main" name="Firmwide Auditorium_05.25.16">
  <a:themeElements>
    <a:clrScheme name="!Firmwide - AUDITORIUM">
      <a:dk1>
        <a:srgbClr val="FFFFFF"/>
      </a:dk1>
      <a:lt1>
        <a:srgbClr val="004176"/>
      </a:lt1>
      <a:dk2>
        <a:srgbClr val="A7D7FF"/>
      </a:dk2>
      <a:lt2>
        <a:srgbClr val="A9A9A9"/>
      </a:lt2>
      <a:accent1>
        <a:srgbClr val="0095D0"/>
      </a:accent1>
      <a:accent2>
        <a:srgbClr val="4BCCFF"/>
      </a:accent2>
      <a:accent3>
        <a:srgbClr val="6769B5"/>
      </a:accent3>
      <a:accent4>
        <a:srgbClr val="3BC3A3"/>
      </a:accent4>
      <a:accent5>
        <a:srgbClr val="D0B86A"/>
      </a:accent5>
      <a:accent6>
        <a:srgbClr val="93959B"/>
      </a:accent6>
      <a:hlink>
        <a:srgbClr val="50CEFF"/>
      </a:hlink>
      <a:folHlink>
        <a:srgbClr val="A2A2A2"/>
      </a:folHlink>
    </a:clrScheme>
    <a:fontScheme name="Firmwide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200" dirty="0" smtClean="0"/>
        </a:defPPr>
      </a:lstStyle>
    </a:txDef>
  </a:objectDefaults>
  <a:extraClrSchemeLst>
    <a:extraClrScheme>
      <a:clrScheme name="!Firmwide - AUDITORIUM">
        <a:dk1>
          <a:srgbClr val="FFFFFF"/>
        </a:dk1>
        <a:lt1>
          <a:srgbClr val="004176"/>
        </a:lt1>
        <a:dk2>
          <a:srgbClr val="A7D7FF"/>
        </a:dk2>
        <a:lt2>
          <a:srgbClr val="A9A9A9"/>
        </a:lt2>
        <a:accent1>
          <a:srgbClr val="0095D0"/>
        </a:accent1>
        <a:accent2>
          <a:srgbClr val="4BCCFF"/>
        </a:accent2>
        <a:accent3>
          <a:srgbClr val="6769B5"/>
        </a:accent3>
        <a:accent4>
          <a:srgbClr val="3BC3A3"/>
        </a:accent4>
        <a:accent5>
          <a:srgbClr val="D0B86A"/>
        </a:accent5>
        <a:accent6>
          <a:srgbClr val="93959B"/>
        </a:accent6>
        <a:hlink>
          <a:srgbClr val="50CEFF"/>
        </a:hlink>
        <a:folHlink>
          <a:srgbClr val="A2A2A2"/>
        </a:folHlink>
      </a:clrScheme>
    </a:extraClrScheme>
    <a:extraClrScheme>
      <a:clrScheme name="!Firmwide - ALL PURPOSE">
        <a:dk1>
          <a:srgbClr val="000000"/>
        </a:dk1>
        <a:lt1>
          <a:srgbClr val="DEE1E6"/>
        </a:lt1>
        <a:dk2>
          <a:srgbClr val="97D0FF"/>
        </a:dk2>
        <a:lt2>
          <a:srgbClr val="A9A9A9"/>
        </a:lt2>
        <a:accent1>
          <a:srgbClr val="005AA4"/>
        </a:accent1>
        <a:accent2>
          <a:srgbClr val="00A1E2"/>
        </a:accent2>
        <a:accent3>
          <a:srgbClr val="6769B5"/>
        </a:accent3>
        <a:accent4>
          <a:srgbClr val="3BC3A3"/>
        </a:accent4>
        <a:accent5>
          <a:srgbClr val="D0B86A"/>
        </a:accent5>
        <a:accent6>
          <a:srgbClr val="93959B"/>
        </a:accent6>
        <a:hlink>
          <a:srgbClr val="50CEFF"/>
        </a:hlink>
        <a:folHlink>
          <a:srgbClr val="A2A2A2"/>
        </a:folHlink>
      </a:clrScheme>
    </a:extraClrScheme>
  </a:extraClrSchemeLst>
  <a:custClrLst>
    <a:custClr name="Green">
      <a:srgbClr val="2D8F78"/>
    </a:custClr>
    <a:custClr name="Teal">
      <a:srgbClr val="92DECC"/>
    </a:custClr>
    <a:custClr name="Purple">
      <a:srgbClr val="929BCA"/>
    </a:custClr>
    <a:custClr name="Light Purple">
      <a:srgbClr val="D5D9EB"/>
    </a:custClr>
    <a:custClr name="Maroon">
      <a:srgbClr val="B4425D"/>
    </a:custClr>
    <a:custClr name="Light Gold">
      <a:srgbClr val="E3D7AB"/>
    </a:custClr>
    <a:custClr name="Brown">
      <a:srgbClr val="C3842F"/>
    </a:custClr>
    <a:custClr name="Pie Border Dark">
      <a:srgbClr val="141738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Firmwide Standard_2.11.16</Template>
  <TotalTime>0</TotalTime>
  <Words>358</Words>
  <Application>Microsoft Office PowerPoint</Application>
  <PresentationFormat>On-screen Show (4:3)</PresentationFormat>
  <Paragraphs>95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Firmwide All-Purpose_05.25.16</vt:lpstr>
      <vt:lpstr>Firmwide Auditorium_05.25.16</vt:lpstr>
      <vt:lpstr>PowerPoint Presentation</vt:lpstr>
      <vt:lpstr>Agenda</vt:lpstr>
      <vt:lpstr>Background</vt:lpstr>
      <vt:lpstr>Background</vt:lpstr>
      <vt:lpstr>Workflow and Interaction</vt:lpstr>
      <vt:lpstr>Workflow and Interaction</vt:lpstr>
      <vt:lpstr>Workflow and Interaction</vt:lpstr>
      <vt:lpstr>Workflow and Interaction</vt:lpstr>
      <vt:lpstr>Others Related</vt:lpstr>
      <vt:lpstr>Others Related</vt:lpstr>
      <vt:lpstr>Others Related</vt:lpstr>
      <vt:lpstr>Others Related</vt:lpstr>
      <vt:lpstr>Technology in Generator</vt:lpstr>
      <vt:lpstr>Technology in Generator</vt:lpstr>
      <vt:lpstr>Technology in Generator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2015-09-18T18:04:59Z</dcterms:created>
  <dcterms:modified xsi:type="dcterms:W3CDTF">2017-08-04T07:43:12Z</dcterms:modified>
  <cp:contentStatus>Revised May 25, 2016</cp:contentStatus>
</cp:coreProperties>
</file>