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7" r:id="rId5"/>
    <p:sldId id="26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chemeClr val="bg1"/>
                </a:solidFill>
              </a:rPr>
              <a:t>Held Karp's Dynamic Programming</a:t>
            </a:r>
            <a:endParaRPr lang="en-GB" alt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</a:rPr>
              <a:t>Implementasi</a:t>
            </a:r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Dynamic Programming can be found used for finding shortest route to deliver orders to customers in order to reduce gas usage and time effectiveness.</a:t>
            </a:r>
            <a:endParaRPr lang="en-GB" altLang="en-US"/>
          </a:p>
          <a:p>
            <a:r>
              <a:rPr lang="en-GB" altLang="en-US"/>
              <a:t>Dynamic Programming dapat juga dtemukan pada permainan Towe of Hanoi (rekursif)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Dynamic Programming menyelesaikan masalah dengan memecahkan masalah menjadi sub-permasalahan.</a:t>
            </a:r>
            <a:endParaRPr lang="en-GB" altLang="en-US"/>
          </a:p>
          <a:p>
            <a:r>
              <a:rPr lang="en-GB" altLang="en-US"/>
              <a:t>Setiap solusi dari sub-permasalahan yang telah didapatkan disimpan untuk digunakan kembali jika terdapat sub-permasalahan yang sama. taknik ini dikenal dengan nama memoization.</a:t>
            </a:r>
            <a:endParaRPr lang="en-GB" altLang="en-US"/>
          </a:p>
          <a:p>
            <a:r>
              <a:rPr lang="en-GB" altLang="en-US"/>
              <a:t>Dynamic Programming tidak harus menggunakan rekursif. pemecahan sub-permasalahan juga dapat dilakukan dengan iterasi maupun kalkulasi sederhana.</a:t>
            </a:r>
            <a:endParaRPr lang="en-GB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  <p:transition advTm="1000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Kamal Zaki Abdurrafi (1177050056)</a:t>
            </a:r>
            <a:endParaRPr lang="en-GB" altLang="en-US"/>
          </a:p>
          <a:p>
            <a:r>
              <a:rPr lang="en-GB" altLang="en-US"/>
              <a:t>Muhammad Alwan Andika (1177050066)</a:t>
            </a:r>
            <a:endParaRPr lang="en-GB" altLang="en-US"/>
          </a:p>
          <a:p>
            <a:r>
              <a:rPr lang="en-GB" altLang="en-US"/>
              <a:t>Fahmi Fauzi Kadarmanto (1177050127)</a:t>
            </a:r>
            <a:endParaRPr lang="en-GB" altLang="en-US"/>
          </a:p>
          <a:p>
            <a:r>
              <a:rPr lang="en-GB" altLang="en-US"/>
              <a:t>Ryan Reliovani (1177050128)</a:t>
            </a:r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 algn="ctr">
              <a:buNone/>
            </a:pPr>
            <a:r>
              <a:rPr lang="en-GB" altLang="en-US"/>
              <a:t>Inti dari metode ini adalah membuat sebuah masalah kompleks menjadi masalah kecil yang lebih sederhana, dan menyelesaikan masalah kecil tersebut. Lalu menggunakan solusi dari masalah kecil tersebut.</a:t>
            </a:r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GB" altLang="en-US">
                <a:solidFill>
                  <a:schemeClr val="bg1"/>
                </a:solidFill>
              </a:rPr>
              <a:t>Algorithm</a:t>
            </a:r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605405" y="2016760"/>
            <a:ext cx="698182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>
                <a:solidFill>
                  <a:schemeClr val="bg1"/>
                </a:solidFill>
              </a:rPr>
              <a:t>function algorithm Held Karp (G, n)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  for k := 2 to n do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     C({k}, k) := d1,k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  end for 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 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  for s := 2 to n-1 do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     for all S ⊆ {2, . . . , n}, |S| = s do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       for all k ∈ S do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         {C(S, k) = minm≠k,m∈S [C(S − {k}, m) + dm,k ]}                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       end for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     end for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   end for 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 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 </a:t>
            </a:r>
            <a:endParaRPr lang="en-GB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</a:rPr>
              <a:t>Code</a:t>
            </a:r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10150"/>
          </a:xfrm>
        </p:spPr>
        <p:txBody>
          <a:bodyPr>
            <a:normAutofit lnSpcReduction="10000"/>
          </a:bodyPr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import java.io.*;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import java.util.Scanner;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public class HK_Paths 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private static int[][] distances;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private static int finalResults[];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private static String paths[];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private static int counter = 0;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public static void main(String args[]) throws IOException{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Scanner input = new Scanner(System.in);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System.out.println("Please, introduce the path where the text file is stored");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String file = input.nextLine();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System.out.println("Please, introduce the size of the matrix");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int size = input.nextInt();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int numSolutions = factorial(size - 1);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distances = new int[size][size];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finalResults = new int[numSolutions];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paths = new String[numSolutions];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355"/>
            <a:ext cx="10515600" cy="6535420"/>
          </a:xfrm>
        </p:spPr>
        <p:txBody>
          <a:bodyPr>
            <a:normAutofit lnSpcReduction="20000"/>
          </a:bodyPr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FileReader f = new FileReader(file);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BufferedReader b = new BufferedReader(f);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for (int row = 0 ; row &lt; size ; row++) 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// Every value of each row is read and stored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String line = b.readLine();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String[] values = line.trim().split("\\s+");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for (int col = 0; col &lt; size; col++) 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distances[row][col] = Integer.parseInt(values[col]);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b.close();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String path = "";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int[] vertices = new int[size - 1];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for (int i = 1; i &lt; size; i++) 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vertices[i - 1] = i;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int distance = procedure(0, vertices, path, 0);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int optimal = 0;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for (int i = 0; i &lt; numSolutions; i++) {            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System.out.print("Path: " + paths[i] + ". Distance = " + finalResults[i] + "\n");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if (finalResults[i] == distance) 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optimal = i;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355"/>
            <a:ext cx="10515600" cy="6535420"/>
          </a:xfrm>
        </p:spPr>
        <p:txBody>
          <a:bodyPr>
            <a:normAutofit fontScale="90000" lnSpcReduction="20000"/>
          </a:bodyPr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System.out.println();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System.out.print("Path: " + paths[optimal] + ". Distance = " +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finalResults[optimal] + " (OPTIMAL)");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private static int procedure(int initial, int vertices[], String path, int 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costUntilHere) 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String street = streetName(initial);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path = path + street + " - ";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int length = vertices.length;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int newCostUntilHere;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if (length == 0) 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street = streetName(0);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paths[counter] = path + street;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finalResults[counter] = costUntilHere + distances[initial][0];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counter++;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return (distances[initial][0]);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else 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int[][] newVertices = new int[length][(length - 1)];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int costCurrentNode, costChild;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int bestCost = Integer.MAX_VALUE;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for (int i = 0; i &lt; length; i++) 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for (int j = 0, k = 0; j &lt; length; j++, k++) 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    if (j == i) 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        k--;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        continue;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    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newVertices[i][k] = vertices[j];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355"/>
            <a:ext cx="10515600" cy="6535420"/>
          </a:xfrm>
        </p:spPr>
        <p:txBody>
          <a:bodyPr>
            <a:normAutofit/>
          </a:bodyPr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for (int i = 0; i &lt; length; i++) 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		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for (int j = 0, k = 0; j &lt; length; j++, k++) 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    if (j == i) 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        k--;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        continue;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    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    newVertices[i][k] = vertices[j];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costCurrentNode = distances[initial][vertices[i]];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newCostUntilHere = costCurrentNode + costUntilHere;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costChild = procedure(vertices[i], newVertices[i], path, 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newCostUntilHere);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int totalCost = costChild + costCurrentNode;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if (totalCost &lt; bestCost) 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    bestCost = totalCost;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return (bestCost);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355"/>
            <a:ext cx="10515600" cy="6535420"/>
          </a:xfrm>
        </p:spPr>
        <p:txBody>
          <a:bodyPr>
            <a:normAutofit/>
          </a:bodyPr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private static int factorial(int n) 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if (n &lt;= 1) return 1;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else return (n * factorial(n - 1));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4753</Words>
  <Application>WPS Presentation</Application>
  <PresentationFormat>Widescreen</PresentationFormat>
  <Paragraphs>151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Consolas</vt:lpstr>
      <vt:lpstr>Calibri Light</vt:lpstr>
      <vt:lpstr>Calibri</vt:lpstr>
      <vt:lpstr>Microsoft YaHei</vt:lpstr>
      <vt:lpstr>Arial Unicode MS</vt:lpstr>
      <vt:lpstr>Office Theme</vt:lpstr>
      <vt:lpstr>Held Karp's Dynamic Programming</vt:lpstr>
      <vt:lpstr>PowerPoint 演示文稿</vt:lpstr>
      <vt:lpstr>PowerPoint 演示文稿</vt:lpstr>
      <vt:lpstr>Algorithm</vt:lpstr>
      <vt:lpstr>Code</vt:lpstr>
      <vt:lpstr>PowerPoint 演示文稿</vt:lpstr>
      <vt:lpstr>PowerPoint 演示文稿</vt:lpstr>
      <vt:lpstr>PowerPoint 演示文稿</vt:lpstr>
      <vt:lpstr>PowerPoint 演示文稿</vt:lpstr>
      <vt:lpstr>Implementation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Held Karp's Dynamic Programming</dc:title>
  <dc:creator/>
  <cp:lastModifiedBy>alwan</cp:lastModifiedBy>
  <cp:revision>10</cp:revision>
  <dcterms:created xsi:type="dcterms:W3CDTF">2019-05-09T10:17:00Z</dcterms:created>
  <dcterms:modified xsi:type="dcterms:W3CDTF">2019-05-16T18:56:45Z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2057-11.2.0.8333</vt:lpwstr>
  </property>
</Properties>
</file>