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3224"/>
            <a:ext cx="9144000" cy="2387600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Held Karp's 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3417"/>
            <a:ext cx="9144000" cy="3049283"/>
          </a:xfrm>
        </p:spPr>
        <p:txBody>
          <a:bodyPr/>
          <a:lstStyle/>
          <a:p>
            <a:r>
              <a:rPr lang="en-GB" dirty="0" err="1" smtClean="0"/>
              <a:t>Strategi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- A</a:t>
            </a:r>
          </a:p>
          <a:p>
            <a:r>
              <a:rPr lang="en-GB" dirty="0" err="1" smtClean="0"/>
              <a:t>Kelompok</a:t>
            </a:r>
            <a:r>
              <a:rPr lang="en-GB" dirty="0" smtClean="0"/>
              <a:t> 2 :</a:t>
            </a:r>
          </a:p>
          <a:p>
            <a:r>
              <a:rPr lang="en-GB" dirty="0" smtClean="0"/>
              <a:t>- Kamal </a:t>
            </a:r>
            <a:r>
              <a:rPr lang="en-GB" dirty="0" err="1" smtClean="0"/>
              <a:t>Zaki</a:t>
            </a:r>
            <a:r>
              <a:rPr lang="en-GB" dirty="0" smtClean="0"/>
              <a:t> </a:t>
            </a:r>
            <a:r>
              <a:rPr lang="en-GB" dirty="0" err="1" smtClean="0"/>
              <a:t>Abdurrafi</a:t>
            </a:r>
            <a:r>
              <a:rPr lang="en-GB" dirty="0" smtClean="0"/>
              <a:t> (1177050056)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Muhammad </a:t>
            </a:r>
            <a:r>
              <a:rPr lang="en-GB" dirty="0" err="1" smtClean="0"/>
              <a:t>Alwan</a:t>
            </a:r>
            <a:r>
              <a:rPr lang="en-GB" dirty="0" smtClean="0"/>
              <a:t> </a:t>
            </a:r>
            <a:r>
              <a:rPr lang="en-GB" dirty="0" err="1" smtClean="0"/>
              <a:t>Andika</a:t>
            </a:r>
            <a:r>
              <a:rPr lang="en-GB" dirty="0" smtClean="0"/>
              <a:t> </a:t>
            </a:r>
            <a:r>
              <a:rPr lang="en-GB" smtClean="0"/>
              <a:t>(1177050066)</a:t>
            </a:r>
            <a:endParaRPr lang="en-GB" dirty="0" smtClean="0"/>
          </a:p>
          <a:p>
            <a:pPr marL="342900" indent="-342900">
              <a:buFontTx/>
              <a:buChar char="-"/>
            </a:pPr>
            <a:r>
              <a:rPr lang="en-GB" dirty="0" err="1" smtClean="0"/>
              <a:t>Fahmi</a:t>
            </a:r>
            <a:r>
              <a:rPr lang="en-GB" dirty="0" smtClean="0"/>
              <a:t> </a:t>
            </a:r>
            <a:r>
              <a:rPr lang="en-GB" dirty="0" err="1" smtClean="0"/>
              <a:t>Kadarmanto</a:t>
            </a:r>
            <a:r>
              <a:rPr lang="en-GB" dirty="0" smtClean="0"/>
              <a:t> (1177050127)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Ryan </a:t>
            </a:r>
            <a:r>
              <a:rPr lang="en-GB" dirty="0" err="1" smtClean="0"/>
              <a:t>Reliovani</a:t>
            </a:r>
            <a:r>
              <a:rPr lang="en-GB" dirty="0" smtClean="0"/>
              <a:t> (1177050128)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05405" y="2016760"/>
            <a:ext cx="69818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en-US">
                <a:solidFill>
                  <a:schemeClr val="bg1"/>
                </a:solidFill>
              </a:rPr>
              <a:t>function algorithm Held Karp (G, n)</a:t>
            </a:r>
          </a:p>
          <a:p>
            <a:r>
              <a:rPr lang="en-GB" altLang="en-US">
                <a:solidFill>
                  <a:schemeClr val="bg1"/>
                </a:solidFill>
              </a:rPr>
              <a:t>  for k := 2 to n do</a:t>
            </a:r>
          </a:p>
          <a:p>
            <a:r>
              <a:rPr lang="en-GB" altLang="en-US">
                <a:solidFill>
                  <a:schemeClr val="bg1"/>
                </a:solidFill>
              </a:rPr>
              <a:t>     C({k}, k) := d1,k</a:t>
            </a:r>
          </a:p>
          <a:p>
            <a:r>
              <a:rPr lang="en-GB" altLang="en-US">
                <a:solidFill>
                  <a:schemeClr val="bg1"/>
                </a:solidFill>
              </a:rPr>
              <a:t>  end for </a:t>
            </a: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</a:p>
          <a:p>
            <a:r>
              <a:rPr lang="en-GB" altLang="en-US">
                <a:solidFill>
                  <a:schemeClr val="bg1"/>
                </a:solidFill>
              </a:rPr>
              <a:t>  for s := 2 to n-1 do</a:t>
            </a:r>
          </a:p>
          <a:p>
            <a:r>
              <a:rPr lang="en-GB" altLang="en-US">
                <a:solidFill>
                  <a:schemeClr val="bg1"/>
                </a:solidFill>
              </a:rPr>
              <a:t>     for all S ⊆ {2, . . . , n}, |S| = s do</a:t>
            </a:r>
          </a:p>
          <a:p>
            <a:r>
              <a:rPr lang="en-GB" altLang="en-US">
                <a:solidFill>
                  <a:schemeClr val="bg1"/>
                </a:solidFill>
              </a:rPr>
              <a:t>       for all k ∈ S do</a:t>
            </a:r>
          </a:p>
          <a:p>
            <a:r>
              <a:rPr lang="en-GB" altLang="en-US">
                <a:solidFill>
                  <a:schemeClr val="bg1"/>
                </a:solidFill>
              </a:rPr>
              <a:t>         {C(S, k) = minm≠k,m∈S [C(S − {k}, m) + dm,k ]}                </a:t>
            </a:r>
          </a:p>
          <a:p>
            <a:r>
              <a:rPr lang="en-GB" altLang="en-US">
                <a:solidFill>
                  <a:schemeClr val="bg1"/>
                </a:solidFill>
              </a:rPr>
              <a:t>       end for</a:t>
            </a:r>
          </a:p>
          <a:p>
            <a:r>
              <a:rPr lang="en-GB" altLang="en-US">
                <a:solidFill>
                  <a:schemeClr val="bg1"/>
                </a:solidFill>
              </a:rPr>
              <a:t>     end for</a:t>
            </a:r>
          </a:p>
          <a:p>
            <a:r>
              <a:rPr lang="en-GB" altLang="en-US">
                <a:solidFill>
                  <a:schemeClr val="bg1"/>
                </a:solidFill>
              </a:rPr>
              <a:t>   end for </a:t>
            </a: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01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java.io.*;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java.util.Scanner;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public class HK_Paths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private static int[][] distances;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private static int finalResults[];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private static String paths[];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private static int counter = 0;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public static void main(String args[]) throws IOException{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Scanner input = new Scanner(System.in);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System.out.println("Please, introduce the path where the text file is stored");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file = input.nextLine();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System.out.println("Please, introduce the size of the matrix");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size = input.nextInt();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numSolutions = factorial(size - 1);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distances = new int[size][size];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finalResults = new int[numSolutions];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paths = new String[numSolutions];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FileReader f = new FileReader(file);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BufferedReader b = new BufferedReader(f);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row = 0 ; row &lt; size ; row++)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 line = b.readLine();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String[] values = line.trim().split("\\s+");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for (int col = 0; col &lt; size; col++)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distances[row][col] = Integer.parseInt(values[col]);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b.close();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path = "";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int[] vertices = new int[size - 1];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1; i &lt; size; i++)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vertices[i - 1] = i;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distance = procedure(0, vertices, path, 0);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optimal = 0;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	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0; i &lt; numSolutions; i++)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System.out.print("Path: " + paths[i] + ". Distance = " + finalResults[i] + "\n");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if (finalResults[i] == distance)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optimal = i;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System.out.println();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System.out.print("Path: " + paths[optimal] + ". Distance = " + finalResults[optimal]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+ " (OPTIMAL)");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private static int procedure(int initial, int vertices[], String path, int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costUntilHere)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 = path + Integer.toString(initial) + " - ";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length = vertices.length;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newCostUntilHere;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if (length == 0)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paths[counter] = path + "0";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finalResults[counter] = costUntilHere + distances[initial][0];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counter++;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(distances[initial][0]);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else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int[][] newVertices = new int[length][(length - 1)];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costCurrentNode, costChild;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bestCost = Integer.MAX_VALUE;</a:t>
            </a: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for (int i = 0; i &lt; length; i++)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		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for (int j = 0, k = 0; j &lt; length; j++, k++)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if (j == i)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k--;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newVertices[i][k] = vertices[j];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costCurrentNode = distances[initial][vertices[i]];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newCostUntilHere = costCurrentNode + costUntilHere;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costChild = procedure(vertices[i], newVertices[i], path, 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newCostUntilHere);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int totalCost = costChild + costCurrentNode;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if (totalCost &lt; bestCost)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bestCost = totalCost;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(bestCost);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private static int factorial(int n) {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if (n &lt;= 1) return 1;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else return (n * factorial(n - 1));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Dynamic Programming can be found used for finding shortest route to deliver orders to customers in order to reduce gas usage and time effectiveness.</a:t>
            </a:r>
          </a:p>
          <a:p>
            <a:r>
              <a:rPr lang="en-GB" altLang="en-US"/>
              <a:t>Dynamic Programming can be also found in Tower of Hanoi game which require fastest methode to finish stacking the disks.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smtClean="0">
                <a:solidFill>
                  <a:schemeClr val="bg1"/>
                </a:solidFill>
              </a:rPr>
              <a:t>SOURCE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https://github.com/Sinclert/Heuristics-TSP</a:t>
            </a:r>
            <a:endParaRPr lang="en-GB" altLang="en-US" dirty="0"/>
          </a:p>
        </p:txBody>
      </p:sp>
    </p:spTree>
  </p:cSld>
  <p:clrMapOvr>
    <a:masterClrMapping/>
  </p:clrMapOvr>
  <p:transition advTm="1000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589</Words>
  <Application>Microsoft Office PowerPoint</Application>
  <PresentationFormat>Widescreen</PresentationFormat>
  <Paragraphs>125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Held Karp's Dynamic Programming</vt:lpstr>
      <vt:lpstr>Algorithm</vt:lpstr>
      <vt:lpstr>Code</vt:lpstr>
      <vt:lpstr>PowerPoint Presentation</vt:lpstr>
      <vt:lpstr>PowerPoint Presentation</vt:lpstr>
      <vt:lpstr>PowerPoint Presentation</vt:lpstr>
      <vt:lpstr>PowerPoint Presentation</vt:lpstr>
      <vt:lpstr>Implementation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Held Karp's Dynamic Programming</dc:title>
  <dc:creator/>
  <cp:lastModifiedBy>Avion</cp:lastModifiedBy>
  <cp:revision>6</cp:revision>
  <dcterms:created xsi:type="dcterms:W3CDTF">2019-05-09T10:17:17Z</dcterms:created>
  <dcterms:modified xsi:type="dcterms:W3CDTF">2019-05-09T22:13:58Z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2057-11.2.0.8333</vt:lpwstr>
  </property>
</Properties>
</file>