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34200" rIns="34200" bIns="342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03F59E-E4B7-415A-B44C-CAB2601A47CA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 hidden="1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34200" rIns="34200" bIns="342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" name="CustomShape 4" hidden="1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C5851EC-A837-4C43-B7CD-83F98F6F63B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 w="25560">
            <a:solidFill>
              <a:srgbClr val="385D8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 hidden="1"/>
          <p:cNvSpPr/>
          <p:nvPr/>
        </p:nvSpPr>
        <p:spPr>
          <a:xfrm>
            <a:off x="426960" y="3736800"/>
            <a:ext cx="6335280" cy="34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" hidden="1"/>
          <p:cNvSpPr/>
          <p:nvPr/>
        </p:nvSpPr>
        <p:spPr>
          <a:xfrm>
            <a:off x="426960" y="4002120"/>
            <a:ext cx="3534840" cy="372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34200" rIns="34200" bIns="342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The Coding Bootcamp |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4" hidden="1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0" y="6418440"/>
            <a:ext cx="9154800" cy="458280"/>
          </a:xfrm>
          <a:prstGeom prst="rect">
            <a:avLst/>
          </a:prstGeom>
          <a:solidFill>
            <a:srgbClr val="1D1A3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6246720" y="6540480"/>
            <a:ext cx="2787120" cy="211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  <a:ea typeface="Arial"/>
              </a:rPr>
              <a:t>© 2016 | Coding Boot Camp - All Rights Reserved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Line 7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PlaceHolder 8"/>
          <p:cNvSpPr>
            <a:spLocks noGrp="1"/>
          </p:cNvSpPr>
          <p:nvPr>
            <p:ph type="sldNum"/>
          </p:nvPr>
        </p:nvSpPr>
        <p:spPr>
          <a:xfrm>
            <a:off x="4419720" y="6172200"/>
            <a:ext cx="2133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947CC0F-09B1-463B-8006-4E7CA9BE835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90600" y="3030480"/>
            <a:ext cx="8229240" cy="71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100" b="1" i="1" strike="noStrike" spc="-1">
                <a:solidFill>
                  <a:srgbClr val="FFFFFF"/>
                </a:solidFill>
                <a:latin typeface="Arial"/>
                <a:ea typeface="Arial"/>
              </a:rPr>
              <a:t>Requirements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Development Requirements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04920" y="762120"/>
            <a:ext cx="8729280" cy="53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Use Pandas to clean and format your data set(s)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Create a Jupyter Notebook describing the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**data exploration and cleanup**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process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Create a Jupyter Notebook illustrating the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**final data analysis**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Use Matplotlib to create a total of 6-8 visualizations of your data (ideally, at least 2 per "question" you ask of your data)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Save PNG images of your visualizations to distribute to the class and instructional team, and for inclusion in your presentation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Optionally, use at least one API, if you can find an API with data pertinent to your primary research questions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Create a write-up summarizing your major findings. This should include a heading for each "question" you asked of your data, and under each heading, a short description of what you found and any relevant plots.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04920" y="98280"/>
            <a:ext cx="6781320" cy="455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Presentation Requirement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29280" cy="3497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You will also be responsible for preparing a </a:t>
            </a:r>
            <a:r>
              <a:rPr lang="en-US" sz="1600" b="1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10 minute presentation.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This will be a formal presentation.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One in which you explain in detail: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285840" lvl="4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questions you and your group found interesting, and what motivated you to answer them</a:t>
            </a:r>
            <a:endParaRPr lang="en-US" sz="1600" b="0" strike="noStrike" spc="-1">
              <a:latin typeface="Arial"/>
            </a:endParaRPr>
          </a:p>
          <a:p>
            <a:pPr marL="2858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Where and how you found the data you used to answer these questions</a:t>
            </a:r>
            <a:endParaRPr lang="en-US" sz="1600" b="0" strike="noStrike" spc="-1">
              <a:latin typeface="Arial"/>
            </a:endParaRPr>
          </a:p>
          <a:p>
            <a:pPr marL="2858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data exploration and cleanup process (accompanied by your Jupyter Notebook)</a:t>
            </a:r>
            <a:endParaRPr lang="en-US" sz="1600" b="0" strike="noStrike" spc="-1">
              <a:latin typeface="Arial"/>
            </a:endParaRPr>
          </a:p>
          <a:p>
            <a:pPr marL="2858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analysis process (accompanied by your Jupyter Notebook)</a:t>
            </a:r>
            <a:endParaRPr lang="en-US" sz="1600" b="0" strike="noStrike" spc="-1">
              <a:latin typeface="Arial"/>
            </a:endParaRPr>
          </a:p>
          <a:p>
            <a:pPr marL="2858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Your conclusions. This should include a numerical summary as well as visualizations of that summary</a:t>
            </a:r>
            <a:endParaRPr lang="en-US" sz="1600" b="0" strike="noStrike" spc="-1">
              <a:latin typeface="Arial"/>
            </a:endParaRPr>
          </a:p>
          <a:p>
            <a:pPr marL="2858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Discuss the implications of your findings. This is where you get to have an open-ended discussion about what your findings "mean".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90600" y="3030480"/>
            <a:ext cx="8229240" cy="71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100" b="1" i="1" strike="noStrike" spc="-1">
                <a:solidFill>
                  <a:srgbClr val="FFFFFF"/>
                </a:solidFill>
                <a:latin typeface="Arial"/>
                <a:ea typeface="Arial"/>
              </a:rPr>
              <a:t>Suggested Data Sources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Suggestions for Data Sources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Stick to data sources that: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Are sufficiently large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Have a consistent format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Ideally contain more data than needed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Are well-documented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Feel free to ask your instructors for input!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90600" y="3031560"/>
            <a:ext cx="8229240" cy="71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100" b="1" i="1" strike="noStrike" spc="-1">
                <a:solidFill>
                  <a:srgbClr val="FFFFFF"/>
                </a:solidFill>
                <a:latin typeface="Arial"/>
                <a:ea typeface="Arial"/>
              </a:rPr>
              <a:t>Example Project Ideas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Private Investigator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381520" cy="5207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Use aggregate crime data from different police precincts in a city to uncover patterns in criminal activity.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Most crime in NYC takes place in the summer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. Can you uncover similar patterns in your city of choosing?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Arial"/>
              </a:rPr>
              <a:t>What do your results suggest about how police should plan their patrols? About how best to distribute law enforcement resources over the calendar year?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Uber Rides &amp; Weather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4920" y="762120"/>
            <a:ext cx="8381520" cy="505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No one likes to walk in subzero temperatures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scorching heat. Do people use Uber more when the weather is uncomfortable?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Using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Uber ride data from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Kaggle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and data from a weather API, find out if people take Uber more during summer and winter; and if there are relationships between daily temperature and ride frequency.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What do the results tell you about surge pricing strategies and commuter habits?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04920" y="98280"/>
            <a:ext cx="6781320" cy="45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Bullying &amp; Crime Rates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4920" y="762120"/>
            <a:ext cx="8381520" cy="4630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45000" rIns="45000" bIns="45000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Bullying and violent crime seem like they should be related. Can we find a correlation between frequency of bullying rates of violent crime?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Using Data.gov’s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data on bullying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and data from police districts of your choosing, investigate relationships between bullying and violent crime frequency and location (zip code, city, etc.)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Do these two activities track each other? What do the results suggest about society and public policy?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399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Finck, Doug</cp:lastModifiedBy>
  <cp:revision>33</cp:revision>
  <dcterms:modified xsi:type="dcterms:W3CDTF">2019-04-13T17:34:17Z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