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c154383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c154383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c154383e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c154383e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c154383e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c154383e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c154383e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c154383e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c532785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c532785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532785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c532785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Tracking Dangerous network users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 Reilly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want to predict a cyber security attack?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users do not have a knowledge of how to safely use a computer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are not smart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61351" t="0"/>
          <a:stretch/>
        </p:blipFill>
        <p:spPr>
          <a:xfrm>
            <a:off x="788592" y="2725763"/>
            <a:ext cx="23100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9727" y="1727100"/>
            <a:ext cx="491222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program do?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Analyzes the network traffic of a user and determines how likely they are to become infected with a virus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Takes into consideration how many non company approved sites the user visits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 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Analyzes what websites the user goes to and compares to a list of low, medium and high risk sites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configure a list of approved, low, medium and high risk sites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 list of </a:t>
            </a:r>
            <a:r>
              <a:rPr lang="en"/>
              <a:t>varying risk sites as a guideline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administrator decides the appropriate sites for users.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can this be deployed?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Routers running linux (centos or RHEL)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device that can capture wireshark packets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17921" l="0" r="0" t="23738"/>
          <a:stretch/>
        </p:blipFill>
        <p:spPr>
          <a:xfrm>
            <a:off x="2232338" y="2351925"/>
            <a:ext cx="4679325" cy="26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I be using this?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be added to my home network in order to track what potentially dangerous sites are being used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176" y="2571754"/>
            <a:ext cx="3423650" cy="2571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Demo!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