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9"/>
  </p:notesMasterIdLst>
  <p:handoutMasterIdLst>
    <p:handoutMasterId r:id="rId20"/>
  </p:handoutMasterIdLst>
  <p:sldIdLst>
    <p:sldId id="385" r:id="rId5"/>
    <p:sldId id="396" r:id="rId6"/>
    <p:sldId id="393" r:id="rId7"/>
    <p:sldId id="394" r:id="rId8"/>
    <p:sldId id="395" r:id="rId9"/>
    <p:sldId id="397" r:id="rId10"/>
    <p:sldId id="398" r:id="rId11"/>
    <p:sldId id="399" r:id="rId12"/>
    <p:sldId id="400" r:id="rId13"/>
    <p:sldId id="401" r:id="rId14"/>
    <p:sldId id="402" r:id="rId15"/>
    <p:sldId id="403" r:id="rId16"/>
    <p:sldId id="404" r:id="rId17"/>
    <p:sldId id="40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B3"/>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86FB8-B453-D64E-8FD4-34C351591E7A}" v="41" dt="2019-08-17T15:08:49.598"/>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9" autoAdjust="0"/>
    <p:restoredTop sz="78209" autoAdjust="0"/>
  </p:normalViewPr>
  <p:slideViewPr>
    <p:cSldViewPr snapToGrid="0" snapToObjects="1">
      <p:cViewPr varScale="1">
        <p:scale>
          <a:sx n="89" d="100"/>
          <a:sy n="89" d="100"/>
        </p:scale>
        <p:origin x="1888" y="176"/>
      </p:cViewPr>
      <p:guideLst>
        <p:guide orient="horz" pos="2160"/>
        <p:guide pos="2880"/>
      </p:guideLst>
    </p:cSldViewPr>
  </p:slideViewPr>
  <p:notesTextViewPr>
    <p:cViewPr>
      <p:scale>
        <a:sx n="3" d="2"/>
        <a:sy n="3" d="2"/>
      </p:scale>
      <p:origin x="0" y="0"/>
    </p:cViewPr>
  </p:notesTextViewPr>
  <p:sorterViewPr>
    <p:cViewPr>
      <p:scale>
        <a:sx n="100" d="100"/>
        <a:sy n="100" d="100"/>
      </p:scale>
      <p:origin x="0" y="3360"/>
    </p:cViewPr>
  </p:sorterViewPr>
  <p:notesViewPr>
    <p:cSldViewPr snapToGrid="0" snapToObjects="1">
      <p:cViewPr varScale="1">
        <p:scale>
          <a:sx n="64" d="100"/>
          <a:sy n="64" d="100"/>
        </p:scale>
        <p:origin x="2578" y="6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k, Christian" userId="S::cmburk@mccneb.edu::0f354ad5-4edc-4484-96de-50e990218740" providerId="AD" clId="Web-{AD5A3DA4-B11E-1031-73B9-88E8A5B77133}"/>
    <pc:docChg chg="modSld">
      <pc:chgData name="Burk, Christian" userId="S::cmburk@mccneb.edu::0f354ad5-4edc-4484-96de-50e990218740" providerId="AD" clId="Web-{AD5A3DA4-B11E-1031-73B9-88E8A5B77133}" dt="2019-08-17T14:58:23.368" v="22"/>
      <pc:docMkLst>
        <pc:docMk/>
      </pc:docMkLst>
      <pc:sldChg chg="addSp delSp modSp addAnim delAnim modAnim">
        <pc:chgData name="Burk, Christian" userId="S::cmburk@mccneb.edu::0f354ad5-4edc-4484-96de-50e990218740" providerId="AD" clId="Web-{AD5A3DA4-B11E-1031-73B9-88E8A5B77133}" dt="2019-08-17T14:58:23.368" v="22"/>
        <pc:sldMkLst>
          <pc:docMk/>
          <pc:sldMk cId="1367076319" sldId="395"/>
        </pc:sldMkLst>
        <pc:picChg chg="add mod ord">
          <ac:chgData name="Burk, Christian" userId="S::cmburk@mccneb.edu::0f354ad5-4edc-4484-96de-50e990218740" providerId="AD" clId="Web-{AD5A3DA4-B11E-1031-73B9-88E8A5B77133}" dt="2019-08-17T14:56:53.287" v="21" actId="1076"/>
          <ac:picMkLst>
            <pc:docMk/>
            <pc:sldMk cId="1367076319" sldId="395"/>
            <ac:picMk id="3" creationId="{97246A31-2B19-4FF0-8108-97EFC70CE08F}"/>
          </ac:picMkLst>
        </pc:picChg>
        <pc:picChg chg="del">
          <ac:chgData name="Burk, Christian" userId="S::cmburk@mccneb.edu::0f354ad5-4edc-4484-96de-50e990218740" providerId="AD" clId="Web-{AD5A3DA4-B11E-1031-73B9-88E8A5B77133}" dt="2019-08-17T14:53:58.938" v="0"/>
          <ac:picMkLst>
            <pc:docMk/>
            <pc:sldMk cId="1367076319" sldId="395"/>
            <ac:picMk id="4" creationId="{231A77EE-4A27-9D4F-9F25-8080B0F740C9}"/>
          </ac:picMkLst>
        </pc:picChg>
        <pc:picChg chg="add mod ord">
          <ac:chgData name="Burk, Christian" userId="S::cmburk@mccneb.edu::0f354ad5-4edc-4484-96de-50e990218740" providerId="AD" clId="Web-{AD5A3DA4-B11E-1031-73B9-88E8A5B77133}" dt="2019-08-17T14:56:43.959" v="20" actId="1076"/>
          <ac:picMkLst>
            <pc:docMk/>
            <pc:sldMk cId="1367076319" sldId="395"/>
            <ac:picMk id="9" creationId="{C7B0285C-2975-4F5D-A19E-65CFA4375FB4}"/>
          </ac:picMkLst>
        </pc:picChg>
      </pc:sldChg>
    </pc:docChg>
  </pc:docChgLst>
  <pc:docChgLst>
    <pc:chgData name="Burk, Christian" userId="S::cmburk@mccneb.edu::0f354ad5-4edc-4484-96de-50e990218740" providerId="AD" clId="Web-{CAB786FF-B96F-E104-167B-38854502E350}"/>
    <pc:docChg chg="addSld delSld modSld sldOrd">
      <pc:chgData name="Burk, Christian" userId="S::cmburk@mccneb.edu::0f354ad5-4edc-4484-96de-50e990218740" providerId="AD" clId="Web-{CAB786FF-B96F-E104-167B-38854502E350}" dt="2019-07-20T20:06:41.942" v="803"/>
      <pc:docMkLst>
        <pc:docMk/>
      </pc:docMkLst>
      <pc:sldChg chg="modSp">
        <pc:chgData name="Burk, Christian" userId="S::cmburk@mccneb.edu::0f354ad5-4edc-4484-96de-50e990218740" providerId="AD" clId="Web-{CAB786FF-B96F-E104-167B-38854502E350}" dt="2019-07-20T19:48:51.930" v="38" actId="20577"/>
        <pc:sldMkLst>
          <pc:docMk/>
          <pc:sldMk cId="689804796" sldId="385"/>
        </pc:sldMkLst>
        <pc:spChg chg="mod">
          <ac:chgData name="Burk, Christian" userId="S::cmburk@mccneb.edu::0f354ad5-4edc-4484-96de-50e990218740" providerId="AD" clId="Web-{CAB786FF-B96F-E104-167B-38854502E350}" dt="2019-07-20T19:48:51.930" v="38" actId="20577"/>
          <ac:spMkLst>
            <pc:docMk/>
            <pc:sldMk cId="689804796" sldId="385"/>
            <ac:spMk id="2" creationId="{8057AC4D-27FB-7F48-960B-5466AF860346}"/>
          </ac:spMkLst>
        </pc:spChg>
      </pc:sldChg>
      <pc:sldChg chg="modSp add replId modNotes">
        <pc:chgData name="Burk, Christian" userId="S::cmburk@mccneb.edu::0f354ad5-4edc-4484-96de-50e990218740" providerId="AD" clId="Web-{CAB786FF-B96F-E104-167B-38854502E350}" dt="2019-07-20T20:01:18.196" v="639" actId="20577"/>
        <pc:sldMkLst>
          <pc:docMk/>
          <pc:sldMk cId="2436314080" sldId="393"/>
        </pc:sldMkLst>
        <pc:spChg chg="mod">
          <ac:chgData name="Burk, Christian" userId="S::cmburk@mccneb.edu::0f354ad5-4edc-4484-96de-50e990218740" providerId="AD" clId="Web-{CAB786FF-B96F-E104-167B-38854502E350}" dt="2019-07-20T19:52:19.626" v="96" actId="20577"/>
          <ac:spMkLst>
            <pc:docMk/>
            <pc:sldMk cId="2436314080" sldId="393"/>
            <ac:spMk id="6" creationId="{9D016B5E-ED4B-FA40-BAAD-1DA32860BEE9}"/>
          </ac:spMkLst>
        </pc:spChg>
        <pc:spChg chg="mod">
          <ac:chgData name="Burk, Christian" userId="S::cmburk@mccneb.edu::0f354ad5-4edc-4484-96de-50e990218740" providerId="AD" clId="Web-{CAB786FF-B96F-E104-167B-38854502E350}" dt="2019-07-20T20:01:18.196" v="639" actId="20577"/>
          <ac:spMkLst>
            <pc:docMk/>
            <pc:sldMk cId="2436314080" sldId="393"/>
            <ac:spMk id="8" creationId="{95EBDD43-D710-4BBE-8709-126986D7CC9A}"/>
          </ac:spMkLst>
        </pc:spChg>
      </pc:sldChg>
      <pc:sldChg chg="modSp add replId modNotes">
        <pc:chgData name="Burk, Christian" userId="S::cmburk@mccneb.edu::0f354ad5-4edc-4484-96de-50e990218740" providerId="AD" clId="Web-{CAB786FF-B96F-E104-167B-38854502E350}" dt="2019-07-20T20:05:20.861" v="733" actId="20577"/>
        <pc:sldMkLst>
          <pc:docMk/>
          <pc:sldMk cId="2060202409" sldId="394"/>
        </pc:sldMkLst>
        <pc:spChg chg="mod">
          <ac:chgData name="Burk, Christian" userId="S::cmburk@mccneb.edu::0f354ad5-4edc-4484-96de-50e990218740" providerId="AD" clId="Web-{CAB786FF-B96F-E104-167B-38854502E350}" dt="2019-07-20T19:52:54.877" v="129" actId="20577"/>
          <ac:spMkLst>
            <pc:docMk/>
            <pc:sldMk cId="2060202409" sldId="394"/>
            <ac:spMk id="6" creationId="{9D016B5E-ED4B-FA40-BAAD-1DA32860BEE9}"/>
          </ac:spMkLst>
        </pc:spChg>
        <pc:spChg chg="mod">
          <ac:chgData name="Burk, Christian" userId="S::cmburk@mccneb.edu::0f354ad5-4edc-4484-96de-50e990218740" providerId="AD" clId="Web-{CAB786FF-B96F-E104-167B-38854502E350}" dt="2019-07-20T20:05:20.861" v="733" actId="20577"/>
          <ac:spMkLst>
            <pc:docMk/>
            <pc:sldMk cId="2060202409" sldId="394"/>
            <ac:spMk id="8" creationId="{95EBDD43-D710-4BBE-8709-126986D7CC9A}"/>
          </ac:spMkLst>
        </pc:spChg>
      </pc:sldChg>
      <pc:sldChg chg="modSp add replId">
        <pc:chgData name="Burk, Christian" userId="S::cmburk@mccneb.edu::0f354ad5-4edc-4484-96de-50e990218740" providerId="AD" clId="Web-{CAB786FF-B96F-E104-167B-38854502E350}" dt="2019-07-20T19:53:37.941" v="215" actId="20577"/>
        <pc:sldMkLst>
          <pc:docMk/>
          <pc:sldMk cId="1367076319" sldId="395"/>
        </pc:sldMkLst>
        <pc:spChg chg="mod">
          <ac:chgData name="Burk, Christian" userId="S::cmburk@mccneb.edu::0f354ad5-4edc-4484-96de-50e990218740" providerId="AD" clId="Web-{CAB786FF-B96F-E104-167B-38854502E350}" dt="2019-07-20T19:53:37.941" v="215" actId="20577"/>
          <ac:spMkLst>
            <pc:docMk/>
            <pc:sldMk cId="1367076319" sldId="395"/>
            <ac:spMk id="6" creationId="{9D016B5E-ED4B-FA40-BAAD-1DA32860BEE9}"/>
          </ac:spMkLst>
        </pc:spChg>
      </pc:sldChg>
      <pc:sldChg chg="modSp add replId addAnim modAnim modNotes">
        <pc:chgData name="Burk, Christian" userId="S::cmburk@mccneb.edu::0f354ad5-4edc-4484-96de-50e990218740" providerId="AD" clId="Web-{CAB786FF-B96F-E104-167B-38854502E350}" dt="2019-07-20T20:06:41.942" v="803"/>
        <pc:sldMkLst>
          <pc:docMk/>
          <pc:sldMk cId="2259511652" sldId="396"/>
        </pc:sldMkLst>
        <pc:spChg chg="mod">
          <ac:chgData name="Burk, Christian" userId="S::cmburk@mccneb.edu::0f354ad5-4edc-4484-96de-50e990218740" providerId="AD" clId="Web-{CAB786FF-B96F-E104-167B-38854502E350}" dt="2019-07-20T20:04:24.187" v="708" actId="20577"/>
          <ac:spMkLst>
            <pc:docMk/>
            <pc:sldMk cId="2259511652" sldId="396"/>
            <ac:spMk id="8" creationId="{95EBDD43-D710-4BBE-8709-126986D7CC9A}"/>
          </ac:spMkLst>
        </pc:spChg>
      </pc:sldChg>
    </pc:docChg>
  </pc:docChgLst>
  <pc:docChgLst>
    <pc:chgData name="Christian Burk" userId="0f354ad5-4edc-4484-96de-50e990218740" providerId="ADAL" clId="{A53242EF-C6DA-3448-ABA3-73C28D454AB6}"/>
    <pc:docChg chg="undo custSel addSld delSld modSld sldOrd">
      <pc:chgData name="Christian Burk" userId="0f354ad5-4edc-4484-96de-50e990218740" providerId="ADAL" clId="{A53242EF-C6DA-3448-ABA3-73C28D454AB6}" dt="2019-08-03T19:45:34.512" v="4719" actId="20577"/>
      <pc:docMkLst>
        <pc:docMk/>
      </pc:docMkLst>
      <pc:sldChg chg="modSp">
        <pc:chgData name="Christian Burk" userId="0f354ad5-4edc-4484-96de-50e990218740" providerId="ADAL" clId="{A53242EF-C6DA-3448-ABA3-73C28D454AB6}" dt="2019-07-22T00:41:40.881" v="4515" actId="1076"/>
        <pc:sldMkLst>
          <pc:docMk/>
          <pc:sldMk cId="689804796" sldId="385"/>
        </pc:sldMkLst>
        <pc:grpChg chg="mod">
          <ac:chgData name="Christian Burk" userId="0f354ad5-4edc-4484-96de-50e990218740" providerId="ADAL" clId="{A53242EF-C6DA-3448-ABA3-73C28D454AB6}" dt="2019-07-22T00:41:40.881" v="4515" actId="1076"/>
          <ac:grpSpMkLst>
            <pc:docMk/>
            <pc:sldMk cId="689804796" sldId="385"/>
            <ac:grpSpMk id="7" creationId="{00000000-0000-0000-0000-000000000000}"/>
          </ac:grpSpMkLst>
        </pc:grpChg>
      </pc:sldChg>
      <pc:sldChg chg="modNotes">
        <pc:chgData name="Christian Burk" userId="0f354ad5-4edc-4484-96de-50e990218740" providerId="ADAL" clId="{A53242EF-C6DA-3448-ABA3-73C28D454AB6}" dt="2019-07-20T20:50:17.454" v="4" actId="27636"/>
        <pc:sldMkLst>
          <pc:docMk/>
          <pc:sldMk cId="2436314080" sldId="393"/>
        </pc:sldMkLst>
      </pc:sldChg>
      <pc:sldChg chg="addSp modSp modAnim">
        <pc:chgData name="Christian Burk" userId="0f354ad5-4edc-4484-96de-50e990218740" providerId="ADAL" clId="{A53242EF-C6DA-3448-ABA3-73C28D454AB6}" dt="2019-07-22T00:33:32.175" v="4490" actId="1076"/>
        <pc:sldMkLst>
          <pc:docMk/>
          <pc:sldMk cId="1367076319" sldId="395"/>
        </pc:sldMkLst>
        <pc:picChg chg="add mod">
          <ac:chgData name="Christian Burk" userId="0f354ad5-4edc-4484-96de-50e990218740" providerId="ADAL" clId="{A53242EF-C6DA-3448-ABA3-73C28D454AB6}" dt="2019-07-22T00:33:32.175" v="4490" actId="1076"/>
          <ac:picMkLst>
            <pc:docMk/>
            <pc:sldMk cId="1367076319" sldId="395"/>
            <ac:picMk id="4" creationId="{231A77EE-4A27-9D4F-9F25-8080B0F740C9}"/>
          </ac:picMkLst>
        </pc:picChg>
      </pc:sldChg>
      <pc:sldChg chg="addSp modSp modAnim modNotesTx">
        <pc:chgData name="Christian Burk" userId="0f354ad5-4edc-4484-96de-50e990218740" providerId="ADAL" clId="{A53242EF-C6DA-3448-ABA3-73C28D454AB6}" dt="2019-07-22T00:43:24.458" v="4518" actId="20577"/>
        <pc:sldMkLst>
          <pc:docMk/>
          <pc:sldMk cId="230908038" sldId="397"/>
        </pc:sldMkLst>
        <pc:spChg chg="mod">
          <ac:chgData name="Christian Burk" userId="0f354ad5-4edc-4484-96de-50e990218740" providerId="ADAL" clId="{A53242EF-C6DA-3448-ABA3-73C28D454AB6}" dt="2019-07-21T21:57:00.615" v="4476" actId="20577"/>
          <ac:spMkLst>
            <pc:docMk/>
            <pc:sldMk cId="230908038" sldId="397"/>
            <ac:spMk id="2" creationId="{73734360-434E-47AE-8708-AC40EDC2C04B}"/>
          </ac:spMkLst>
        </pc:spChg>
        <pc:spChg chg="mod">
          <ac:chgData name="Christian Burk" userId="0f354ad5-4edc-4484-96de-50e990218740" providerId="ADAL" clId="{A53242EF-C6DA-3448-ABA3-73C28D454AB6}" dt="2019-07-22T00:43:24.458" v="4518" actId="20577"/>
          <ac:spMkLst>
            <pc:docMk/>
            <pc:sldMk cId="230908038" sldId="397"/>
            <ac:spMk id="8" creationId="{95EBDD43-D710-4BBE-8709-126986D7CC9A}"/>
          </ac:spMkLst>
        </pc:spChg>
        <pc:picChg chg="add mod">
          <ac:chgData name="Christian Burk" userId="0f354ad5-4edc-4484-96de-50e990218740" providerId="ADAL" clId="{A53242EF-C6DA-3448-ABA3-73C28D454AB6}" dt="2019-07-22T00:35:55.595" v="4494" actId="1076"/>
          <ac:picMkLst>
            <pc:docMk/>
            <pc:sldMk cId="230908038" sldId="397"/>
            <ac:picMk id="4" creationId="{5D5885EC-3314-104B-BD38-9E15CAB1C8E7}"/>
          </ac:picMkLst>
        </pc:picChg>
      </pc:sldChg>
      <pc:sldChg chg="modSp modAnim">
        <pc:chgData name="Christian Burk" userId="0f354ad5-4edc-4484-96de-50e990218740" providerId="ADAL" clId="{A53242EF-C6DA-3448-ABA3-73C28D454AB6}" dt="2019-07-22T00:44:11.485" v="4521" actId="20577"/>
        <pc:sldMkLst>
          <pc:docMk/>
          <pc:sldMk cId="271323972" sldId="398"/>
        </pc:sldMkLst>
        <pc:spChg chg="mod">
          <ac:chgData name="Christian Burk" userId="0f354ad5-4edc-4484-96de-50e990218740" providerId="ADAL" clId="{A53242EF-C6DA-3448-ABA3-73C28D454AB6}" dt="2019-07-22T00:44:11.485" v="4521" actId="20577"/>
          <ac:spMkLst>
            <pc:docMk/>
            <pc:sldMk cId="271323972" sldId="398"/>
            <ac:spMk id="8" creationId="{95EBDD43-D710-4BBE-8709-126986D7CC9A}"/>
          </ac:spMkLst>
        </pc:spChg>
      </pc:sldChg>
      <pc:sldChg chg="modAnim">
        <pc:chgData name="Christian Burk" userId="0f354ad5-4edc-4484-96de-50e990218740" providerId="ADAL" clId="{A53242EF-C6DA-3448-ABA3-73C28D454AB6}" dt="2019-07-22T00:44:37.970" v="4523"/>
        <pc:sldMkLst>
          <pc:docMk/>
          <pc:sldMk cId="3505936334" sldId="399"/>
        </pc:sldMkLst>
      </pc:sldChg>
      <pc:sldChg chg="modSp modAnim modNotesTx">
        <pc:chgData name="Christian Burk" userId="0f354ad5-4edc-4484-96de-50e990218740" providerId="ADAL" clId="{A53242EF-C6DA-3448-ABA3-73C28D454AB6}" dt="2019-07-22T00:45:08.135" v="4524" actId="166"/>
        <pc:sldMkLst>
          <pc:docMk/>
          <pc:sldMk cId="2983521194" sldId="400"/>
        </pc:sldMkLst>
        <pc:spChg chg="mod">
          <ac:chgData name="Christian Burk" userId="0f354ad5-4edc-4484-96de-50e990218740" providerId="ADAL" clId="{A53242EF-C6DA-3448-ABA3-73C28D454AB6}" dt="2019-07-20T20:53:25.982" v="223" actId="20577"/>
          <ac:spMkLst>
            <pc:docMk/>
            <pc:sldMk cId="2983521194" sldId="400"/>
            <ac:spMk id="8" creationId="{95EBDD43-D710-4BBE-8709-126986D7CC9A}"/>
          </ac:spMkLst>
        </pc:spChg>
        <pc:picChg chg="mod">
          <ac:chgData name="Christian Burk" userId="0f354ad5-4edc-4484-96de-50e990218740" providerId="ADAL" clId="{A53242EF-C6DA-3448-ABA3-73C28D454AB6}" dt="2019-07-22T00:45:08.135" v="4524" actId="166"/>
          <ac:picMkLst>
            <pc:docMk/>
            <pc:sldMk cId="2983521194" sldId="400"/>
            <ac:picMk id="3" creationId="{E24B0513-C22E-4B59-8076-766E15F44FB6}"/>
          </ac:picMkLst>
        </pc:picChg>
      </pc:sldChg>
      <pc:sldChg chg="modSp add ord modAnim modNotesTx">
        <pc:chgData name="Christian Burk" userId="0f354ad5-4edc-4484-96de-50e990218740" providerId="ADAL" clId="{A53242EF-C6DA-3448-ABA3-73C28D454AB6}" dt="2019-07-22T00:45:33.277" v="4526"/>
        <pc:sldMkLst>
          <pc:docMk/>
          <pc:sldMk cId="518340432" sldId="401"/>
        </pc:sldMkLst>
        <pc:spChg chg="mod">
          <ac:chgData name="Christian Burk" userId="0f354ad5-4edc-4484-96de-50e990218740" providerId="ADAL" clId="{A53242EF-C6DA-3448-ABA3-73C28D454AB6}" dt="2019-07-20T20:55:55.052" v="590" actId="20577"/>
          <ac:spMkLst>
            <pc:docMk/>
            <pc:sldMk cId="518340432" sldId="401"/>
            <ac:spMk id="2" creationId="{73734360-434E-47AE-8708-AC40EDC2C04B}"/>
          </ac:spMkLst>
        </pc:spChg>
        <pc:spChg chg="mod">
          <ac:chgData name="Christian Burk" userId="0f354ad5-4edc-4484-96de-50e990218740" providerId="ADAL" clId="{A53242EF-C6DA-3448-ABA3-73C28D454AB6}" dt="2019-07-20T20:59:24.555" v="1013" actId="20577"/>
          <ac:spMkLst>
            <pc:docMk/>
            <pc:sldMk cId="518340432" sldId="401"/>
            <ac:spMk id="8" creationId="{95EBDD43-D710-4BBE-8709-126986D7CC9A}"/>
          </ac:spMkLst>
        </pc:spChg>
      </pc:sldChg>
      <pc:sldChg chg="addSp delSp modSp add modAnim modNotesTx">
        <pc:chgData name="Christian Burk" userId="0f354ad5-4edc-4484-96de-50e990218740" providerId="ADAL" clId="{A53242EF-C6DA-3448-ABA3-73C28D454AB6}" dt="2019-07-22T00:41:08.635" v="4514"/>
        <pc:sldMkLst>
          <pc:docMk/>
          <pc:sldMk cId="2130041595" sldId="402"/>
        </pc:sldMkLst>
        <pc:spChg chg="mod">
          <ac:chgData name="Christian Burk" userId="0f354ad5-4edc-4484-96de-50e990218740" providerId="ADAL" clId="{A53242EF-C6DA-3448-ABA3-73C28D454AB6}" dt="2019-07-20T21:02:11.613" v="1385" actId="313"/>
          <ac:spMkLst>
            <pc:docMk/>
            <pc:sldMk cId="2130041595" sldId="402"/>
            <ac:spMk id="2" creationId="{73734360-434E-47AE-8708-AC40EDC2C04B}"/>
          </ac:spMkLst>
        </pc:spChg>
        <pc:spChg chg="add del mod">
          <ac:chgData name="Christian Burk" userId="0f354ad5-4edc-4484-96de-50e990218740" providerId="ADAL" clId="{A53242EF-C6DA-3448-ABA3-73C28D454AB6}" dt="2019-07-20T21:05:52.739" v="2096"/>
          <ac:spMkLst>
            <pc:docMk/>
            <pc:sldMk cId="2130041595" sldId="402"/>
            <ac:spMk id="3" creationId="{98BBBE42-CCB4-5A49-9701-E23FA32798ED}"/>
          </ac:spMkLst>
        </pc:spChg>
        <pc:spChg chg="mod">
          <ac:chgData name="Christian Burk" userId="0f354ad5-4edc-4484-96de-50e990218740" providerId="ADAL" clId="{A53242EF-C6DA-3448-ABA3-73C28D454AB6}" dt="2019-07-20T21:03:39.390" v="1581" actId="20577"/>
          <ac:spMkLst>
            <pc:docMk/>
            <pc:sldMk cId="2130041595" sldId="402"/>
            <ac:spMk id="8" creationId="{95EBDD43-D710-4BBE-8709-126986D7CC9A}"/>
          </ac:spMkLst>
        </pc:spChg>
        <pc:picChg chg="add mod">
          <ac:chgData name="Christian Burk" userId="0f354ad5-4edc-4484-96de-50e990218740" providerId="ADAL" clId="{A53242EF-C6DA-3448-ABA3-73C28D454AB6}" dt="2019-07-22T00:39:19.847" v="4503" actId="1076"/>
          <ac:picMkLst>
            <pc:docMk/>
            <pc:sldMk cId="2130041595" sldId="402"/>
            <ac:picMk id="7" creationId="{377FC0B1-22BD-6A46-B3F2-EBEF5E893BF9}"/>
          </ac:picMkLst>
        </pc:picChg>
      </pc:sldChg>
      <pc:sldChg chg="modSp add modAnim modNotesTx">
        <pc:chgData name="Christian Burk" userId="0f354ad5-4edc-4484-96de-50e990218740" providerId="ADAL" clId="{A53242EF-C6DA-3448-ABA3-73C28D454AB6}" dt="2019-07-22T00:46:39.193" v="4528"/>
        <pc:sldMkLst>
          <pc:docMk/>
          <pc:sldMk cId="333469568" sldId="403"/>
        </pc:sldMkLst>
        <pc:spChg chg="mod">
          <ac:chgData name="Christian Burk" userId="0f354ad5-4edc-4484-96de-50e990218740" providerId="ADAL" clId="{A53242EF-C6DA-3448-ABA3-73C28D454AB6}" dt="2019-07-20T21:06:06.034" v="2112" actId="20577"/>
          <ac:spMkLst>
            <pc:docMk/>
            <pc:sldMk cId="333469568" sldId="403"/>
            <ac:spMk id="2" creationId="{73734360-434E-47AE-8708-AC40EDC2C04B}"/>
          </ac:spMkLst>
        </pc:spChg>
        <pc:spChg chg="mod">
          <ac:chgData name="Christian Burk" userId="0f354ad5-4edc-4484-96de-50e990218740" providerId="ADAL" clId="{A53242EF-C6DA-3448-ABA3-73C28D454AB6}" dt="2019-07-20T21:08:32.434" v="2499" actId="20577"/>
          <ac:spMkLst>
            <pc:docMk/>
            <pc:sldMk cId="333469568" sldId="403"/>
            <ac:spMk id="8" creationId="{95EBDD43-D710-4BBE-8709-126986D7CC9A}"/>
          </ac:spMkLst>
        </pc:spChg>
      </pc:sldChg>
      <pc:sldChg chg="modSp add modAnim modNotesTx">
        <pc:chgData name="Christian Burk" userId="0f354ad5-4edc-4484-96de-50e990218740" providerId="ADAL" clId="{A53242EF-C6DA-3448-ABA3-73C28D454AB6}" dt="2019-08-03T19:45:34.512" v="4719" actId="20577"/>
        <pc:sldMkLst>
          <pc:docMk/>
          <pc:sldMk cId="3027985046" sldId="404"/>
        </pc:sldMkLst>
        <pc:spChg chg="mod">
          <ac:chgData name="Christian Burk" userId="0f354ad5-4edc-4484-96de-50e990218740" providerId="ADAL" clId="{A53242EF-C6DA-3448-ABA3-73C28D454AB6}" dt="2019-07-20T21:15:09.868" v="3898" actId="20577"/>
          <ac:spMkLst>
            <pc:docMk/>
            <pc:sldMk cId="3027985046" sldId="404"/>
            <ac:spMk id="2" creationId="{73734360-434E-47AE-8708-AC40EDC2C04B}"/>
          </ac:spMkLst>
        </pc:spChg>
        <pc:spChg chg="mod">
          <ac:chgData name="Christian Burk" userId="0f354ad5-4edc-4484-96de-50e990218740" providerId="ADAL" clId="{A53242EF-C6DA-3448-ABA3-73C28D454AB6}" dt="2019-07-20T21:12:18.682" v="3259" actId="20577"/>
          <ac:spMkLst>
            <pc:docMk/>
            <pc:sldMk cId="3027985046" sldId="404"/>
            <ac:spMk id="8" creationId="{95EBDD43-D710-4BBE-8709-126986D7CC9A}"/>
          </ac:spMkLst>
        </pc:spChg>
      </pc:sldChg>
      <pc:sldChg chg="modSp add modNotesTx">
        <pc:chgData name="Christian Burk" userId="0f354ad5-4edc-4484-96de-50e990218740" providerId="ADAL" clId="{A53242EF-C6DA-3448-ABA3-73C28D454AB6}" dt="2019-08-01T00:18:52.571" v="4590" actId="1076"/>
        <pc:sldMkLst>
          <pc:docMk/>
          <pc:sldMk cId="333526769" sldId="405"/>
        </pc:sldMkLst>
        <pc:spChg chg="mod">
          <ac:chgData name="Christian Burk" userId="0f354ad5-4edc-4484-96de-50e990218740" providerId="ADAL" clId="{A53242EF-C6DA-3448-ABA3-73C28D454AB6}" dt="2019-08-01T00:18:52.571" v="4590" actId="1076"/>
          <ac:spMkLst>
            <pc:docMk/>
            <pc:sldMk cId="333526769" sldId="405"/>
            <ac:spMk id="2" creationId="{73734360-434E-47AE-8708-AC40EDC2C04B}"/>
          </ac:spMkLst>
        </pc:spChg>
        <pc:spChg chg="mod">
          <ac:chgData name="Christian Burk" userId="0f354ad5-4edc-4484-96de-50e990218740" providerId="ADAL" clId="{A53242EF-C6DA-3448-ABA3-73C28D454AB6}" dt="2019-07-21T21:30:26.435" v="3912" actId="20577"/>
          <ac:spMkLst>
            <pc:docMk/>
            <pc:sldMk cId="333526769" sldId="405"/>
            <ac:spMk id="6" creationId="{9D016B5E-ED4B-FA40-BAAD-1DA32860BEE9}"/>
          </ac:spMkLst>
        </pc:spChg>
        <pc:spChg chg="mod">
          <ac:chgData name="Christian Burk" userId="0f354ad5-4edc-4484-96de-50e990218740" providerId="ADAL" clId="{A53242EF-C6DA-3448-ABA3-73C28D454AB6}" dt="2019-08-01T00:18:37.219" v="4589" actId="20577"/>
          <ac:spMkLst>
            <pc:docMk/>
            <pc:sldMk cId="333526769" sldId="405"/>
            <ac:spMk id="8" creationId="{95EBDD43-D710-4BBE-8709-126986D7CC9A}"/>
          </ac:spMkLst>
        </pc:spChg>
      </pc:sldChg>
    </pc:docChg>
  </pc:docChgLst>
  <pc:docChgLst>
    <pc:chgData name="Christian Burk" userId="0f354ad5-4edc-4484-96de-50e990218740" providerId="ADAL" clId="{41A86FB8-B453-D64E-8FD4-34C351591E7A}"/>
    <pc:docChg chg="modSld">
      <pc:chgData name="Christian Burk" userId="0f354ad5-4edc-4484-96de-50e990218740" providerId="ADAL" clId="{41A86FB8-B453-D64E-8FD4-34C351591E7A}" dt="2019-08-17T15:08:49.598" v="42" actId="20577"/>
      <pc:docMkLst>
        <pc:docMk/>
      </pc:docMkLst>
      <pc:sldChg chg="modSp modAnim">
        <pc:chgData name="Christian Burk" userId="0f354ad5-4edc-4484-96de-50e990218740" providerId="ADAL" clId="{41A86FB8-B453-D64E-8FD4-34C351591E7A}" dt="2019-08-17T15:06:56.468" v="22" actId="20577"/>
        <pc:sldMkLst>
          <pc:docMk/>
          <pc:sldMk cId="1367076319" sldId="395"/>
        </pc:sldMkLst>
        <pc:spChg chg="mod">
          <ac:chgData name="Christian Burk" userId="0f354ad5-4edc-4484-96de-50e990218740" providerId="ADAL" clId="{41A86FB8-B453-D64E-8FD4-34C351591E7A}" dt="2019-08-17T15:06:55.432" v="21" actId="20577"/>
          <ac:spMkLst>
            <pc:docMk/>
            <pc:sldMk cId="1367076319" sldId="395"/>
            <ac:spMk id="8" creationId="{95EBDD43-D710-4BBE-8709-126986D7CC9A}"/>
          </ac:spMkLst>
        </pc:spChg>
        <pc:picChg chg="mod">
          <ac:chgData name="Christian Burk" userId="0f354ad5-4edc-4484-96de-50e990218740" providerId="ADAL" clId="{41A86FB8-B453-D64E-8FD4-34C351591E7A}" dt="2019-08-17T15:02:28.156" v="6" actId="171"/>
          <ac:picMkLst>
            <pc:docMk/>
            <pc:sldMk cId="1367076319" sldId="395"/>
            <ac:picMk id="3" creationId="{97246A31-2B19-4FF0-8108-97EFC70CE08F}"/>
          </ac:picMkLst>
        </pc:picChg>
        <pc:picChg chg="mod">
          <ac:chgData name="Christian Burk" userId="0f354ad5-4edc-4484-96de-50e990218740" providerId="ADAL" clId="{41A86FB8-B453-D64E-8FD4-34C351591E7A}" dt="2019-08-17T15:01:21.773" v="2" actId="171"/>
          <ac:picMkLst>
            <pc:docMk/>
            <pc:sldMk cId="1367076319" sldId="395"/>
            <ac:picMk id="9" creationId="{C7B0285C-2975-4F5D-A19E-65CFA4375FB4}"/>
          </ac:picMkLst>
        </pc:picChg>
      </pc:sldChg>
      <pc:sldChg chg="modSp">
        <pc:chgData name="Christian Burk" userId="0f354ad5-4edc-4484-96de-50e990218740" providerId="ADAL" clId="{41A86FB8-B453-D64E-8FD4-34C351591E7A}" dt="2019-08-17T15:07:29.511" v="23" actId="20577"/>
        <pc:sldMkLst>
          <pc:docMk/>
          <pc:sldMk cId="271323972" sldId="398"/>
        </pc:sldMkLst>
        <pc:spChg chg="mod">
          <ac:chgData name="Christian Burk" userId="0f354ad5-4edc-4484-96de-50e990218740" providerId="ADAL" clId="{41A86FB8-B453-D64E-8FD4-34C351591E7A}" dt="2019-08-17T15:07:29.511" v="23" actId="20577"/>
          <ac:spMkLst>
            <pc:docMk/>
            <pc:sldMk cId="271323972" sldId="398"/>
            <ac:spMk id="8" creationId="{95EBDD43-D710-4BBE-8709-126986D7CC9A}"/>
          </ac:spMkLst>
        </pc:spChg>
      </pc:sldChg>
      <pc:sldChg chg="modSp">
        <pc:chgData name="Christian Burk" userId="0f354ad5-4edc-4484-96de-50e990218740" providerId="ADAL" clId="{41A86FB8-B453-D64E-8FD4-34C351591E7A}" dt="2019-08-17T15:07:36.792" v="26" actId="20577"/>
        <pc:sldMkLst>
          <pc:docMk/>
          <pc:sldMk cId="3505936334" sldId="399"/>
        </pc:sldMkLst>
        <pc:spChg chg="mod">
          <ac:chgData name="Christian Burk" userId="0f354ad5-4edc-4484-96de-50e990218740" providerId="ADAL" clId="{41A86FB8-B453-D64E-8FD4-34C351591E7A}" dt="2019-08-17T15:07:36.792" v="26" actId="20577"/>
          <ac:spMkLst>
            <pc:docMk/>
            <pc:sldMk cId="3505936334" sldId="399"/>
            <ac:spMk id="8" creationId="{95EBDD43-D710-4BBE-8709-126986D7CC9A}"/>
          </ac:spMkLst>
        </pc:spChg>
      </pc:sldChg>
      <pc:sldChg chg="modSp">
        <pc:chgData name="Christian Burk" userId="0f354ad5-4edc-4484-96de-50e990218740" providerId="ADAL" clId="{41A86FB8-B453-D64E-8FD4-34C351591E7A}" dt="2019-08-17T15:08:02.086" v="33" actId="20577"/>
        <pc:sldMkLst>
          <pc:docMk/>
          <pc:sldMk cId="2983521194" sldId="400"/>
        </pc:sldMkLst>
        <pc:spChg chg="mod">
          <ac:chgData name="Christian Burk" userId="0f354ad5-4edc-4484-96de-50e990218740" providerId="ADAL" clId="{41A86FB8-B453-D64E-8FD4-34C351591E7A}" dt="2019-08-17T15:08:02.086" v="33" actId="20577"/>
          <ac:spMkLst>
            <pc:docMk/>
            <pc:sldMk cId="2983521194" sldId="400"/>
            <ac:spMk id="8" creationId="{95EBDD43-D710-4BBE-8709-126986D7CC9A}"/>
          </ac:spMkLst>
        </pc:spChg>
      </pc:sldChg>
      <pc:sldChg chg="modSp">
        <pc:chgData name="Christian Burk" userId="0f354ad5-4edc-4484-96de-50e990218740" providerId="ADAL" clId="{41A86FB8-B453-D64E-8FD4-34C351591E7A}" dt="2019-08-17T15:08:09.824" v="36" actId="20577"/>
        <pc:sldMkLst>
          <pc:docMk/>
          <pc:sldMk cId="518340432" sldId="401"/>
        </pc:sldMkLst>
        <pc:spChg chg="mod">
          <ac:chgData name="Christian Burk" userId="0f354ad5-4edc-4484-96de-50e990218740" providerId="ADAL" clId="{41A86FB8-B453-D64E-8FD4-34C351591E7A}" dt="2019-08-17T15:08:09.824" v="36" actId="20577"/>
          <ac:spMkLst>
            <pc:docMk/>
            <pc:sldMk cId="518340432" sldId="401"/>
            <ac:spMk id="8" creationId="{95EBDD43-D710-4BBE-8709-126986D7CC9A}"/>
          </ac:spMkLst>
        </pc:spChg>
      </pc:sldChg>
      <pc:sldChg chg="modSp">
        <pc:chgData name="Christian Burk" userId="0f354ad5-4edc-4484-96de-50e990218740" providerId="ADAL" clId="{41A86FB8-B453-D64E-8FD4-34C351591E7A}" dt="2019-08-17T15:08:49.598" v="42" actId="20577"/>
        <pc:sldMkLst>
          <pc:docMk/>
          <pc:sldMk cId="3027985046" sldId="404"/>
        </pc:sldMkLst>
        <pc:spChg chg="mod">
          <ac:chgData name="Christian Burk" userId="0f354ad5-4edc-4484-96de-50e990218740" providerId="ADAL" clId="{41A86FB8-B453-D64E-8FD4-34C351591E7A}" dt="2019-08-17T15:08:49.598" v="42" actId="20577"/>
          <ac:spMkLst>
            <pc:docMk/>
            <pc:sldMk cId="3027985046" sldId="404"/>
            <ac:spMk id="8" creationId="{95EBDD43-D710-4BBE-8709-126986D7CC9A}"/>
          </ac:spMkLst>
        </pc:spChg>
      </pc:sldChg>
    </pc:docChg>
  </pc:docChgLst>
  <pc:docChgLst>
    <pc:chgData name="Burk, Christian" userId="S::cmburk@mccneb.edu::0f354ad5-4edc-4484-96de-50e990218740" providerId="AD" clId="Web-{96908689-F552-0D0F-4DBC-DB301FCDDE7F}"/>
    <pc:docChg chg="addSld delSld modSld">
      <pc:chgData name="Burk, Christian" userId="S::cmburk@mccneb.edu::0f354ad5-4edc-4484-96de-50e990218740" providerId="AD" clId="Web-{96908689-F552-0D0F-4DBC-DB301FCDDE7F}" dt="2019-07-20T20:47:35.890" v="1824"/>
      <pc:docMkLst>
        <pc:docMk/>
      </pc:docMkLst>
      <pc:sldChg chg="modSp addAnim modAnim modNotes">
        <pc:chgData name="Burk, Christian" userId="S::cmburk@mccneb.edu::0f354ad5-4edc-4484-96de-50e990218740" providerId="AD" clId="Web-{96908689-F552-0D0F-4DBC-DB301FCDDE7F}" dt="2019-07-20T20:28:24.980" v="867"/>
        <pc:sldMkLst>
          <pc:docMk/>
          <pc:sldMk cId="2436314080" sldId="393"/>
        </pc:sldMkLst>
        <pc:spChg chg="mod">
          <ac:chgData name="Burk, Christian" userId="S::cmburk@mccneb.edu::0f354ad5-4edc-4484-96de-50e990218740" providerId="AD" clId="Web-{96908689-F552-0D0F-4DBC-DB301FCDDE7F}" dt="2019-07-20T20:28:10.090" v="863" actId="20577"/>
          <ac:spMkLst>
            <pc:docMk/>
            <pc:sldMk cId="2436314080" sldId="393"/>
            <ac:spMk id="8" creationId="{95EBDD43-D710-4BBE-8709-126986D7CC9A}"/>
          </ac:spMkLst>
        </pc:spChg>
      </pc:sldChg>
      <pc:sldChg chg="modSp addAnim modAnim modNotes">
        <pc:chgData name="Burk, Christian" userId="S::cmburk@mccneb.edu::0f354ad5-4edc-4484-96de-50e990218740" providerId="AD" clId="Web-{96908689-F552-0D0F-4DBC-DB301FCDDE7F}" dt="2019-07-20T20:28:31.964" v="869"/>
        <pc:sldMkLst>
          <pc:docMk/>
          <pc:sldMk cId="2060202409" sldId="394"/>
        </pc:sldMkLst>
        <pc:spChg chg="mod">
          <ac:chgData name="Burk, Christian" userId="S::cmburk@mccneb.edu::0f354ad5-4edc-4484-96de-50e990218740" providerId="AD" clId="Web-{96908689-F552-0D0F-4DBC-DB301FCDDE7F}" dt="2019-07-20T20:12:19.080" v="294" actId="20577"/>
          <ac:spMkLst>
            <pc:docMk/>
            <pc:sldMk cId="2060202409" sldId="394"/>
            <ac:spMk id="8" creationId="{95EBDD43-D710-4BBE-8709-126986D7CC9A}"/>
          </ac:spMkLst>
        </pc:spChg>
      </pc:sldChg>
      <pc:sldChg chg="addSp modSp addAnim modAnim">
        <pc:chgData name="Burk, Christian" userId="S::cmburk@mccneb.edu::0f354ad5-4edc-4484-96de-50e990218740" providerId="AD" clId="Web-{96908689-F552-0D0F-4DBC-DB301FCDDE7F}" dt="2019-07-20T20:45:07.853" v="1808"/>
        <pc:sldMkLst>
          <pc:docMk/>
          <pc:sldMk cId="1367076319" sldId="395"/>
        </pc:sldMkLst>
        <pc:spChg chg="add mod">
          <ac:chgData name="Burk, Christian" userId="S::cmburk@mccneb.edu::0f354ad5-4edc-4484-96de-50e990218740" providerId="AD" clId="Web-{96908689-F552-0D0F-4DBC-DB301FCDDE7F}" dt="2019-07-20T20:33:02.310" v="1105" actId="20577"/>
          <ac:spMkLst>
            <pc:docMk/>
            <pc:sldMk cId="1367076319" sldId="395"/>
            <ac:spMk id="2" creationId="{73734360-434E-47AE-8708-AC40EDC2C04B}"/>
          </ac:spMkLst>
        </pc:spChg>
        <pc:spChg chg="mod">
          <ac:chgData name="Burk, Christian" userId="S::cmburk@mccneb.edu::0f354ad5-4edc-4484-96de-50e990218740" providerId="AD" clId="Web-{96908689-F552-0D0F-4DBC-DB301FCDDE7F}" dt="2019-07-20T20:31:53.575" v="1068" actId="1076"/>
          <ac:spMkLst>
            <pc:docMk/>
            <pc:sldMk cId="1367076319" sldId="395"/>
            <ac:spMk id="8" creationId="{95EBDD43-D710-4BBE-8709-126986D7CC9A}"/>
          </ac:spMkLst>
        </pc:spChg>
      </pc:sldChg>
      <pc:sldChg chg="modSp">
        <pc:chgData name="Burk, Christian" userId="S::cmburk@mccneb.edu::0f354ad5-4edc-4484-96de-50e990218740" providerId="AD" clId="Web-{96908689-F552-0D0F-4DBC-DB301FCDDE7F}" dt="2019-07-20T20:08:43.248" v="6" actId="20577"/>
        <pc:sldMkLst>
          <pc:docMk/>
          <pc:sldMk cId="2259511652" sldId="396"/>
        </pc:sldMkLst>
        <pc:spChg chg="mod">
          <ac:chgData name="Burk, Christian" userId="S::cmburk@mccneb.edu::0f354ad5-4edc-4484-96de-50e990218740" providerId="AD" clId="Web-{96908689-F552-0D0F-4DBC-DB301FCDDE7F}" dt="2019-07-20T20:08:43.248" v="6" actId="20577"/>
          <ac:spMkLst>
            <pc:docMk/>
            <pc:sldMk cId="2259511652" sldId="396"/>
            <ac:spMk id="8" creationId="{95EBDD43-D710-4BBE-8709-126986D7CC9A}"/>
          </ac:spMkLst>
        </pc:spChg>
      </pc:sldChg>
      <pc:sldChg chg="modSp add replId addAnim modAnim">
        <pc:chgData name="Burk, Christian" userId="S::cmburk@mccneb.edu::0f354ad5-4edc-4484-96de-50e990218740" providerId="AD" clId="Web-{96908689-F552-0D0F-4DBC-DB301FCDDE7F}" dt="2019-07-20T20:45:24.650" v="1812"/>
        <pc:sldMkLst>
          <pc:docMk/>
          <pc:sldMk cId="230908038" sldId="397"/>
        </pc:sldMkLst>
        <pc:spChg chg="mod">
          <ac:chgData name="Burk, Christian" userId="S::cmburk@mccneb.edu::0f354ad5-4edc-4484-96de-50e990218740" providerId="AD" clId="Web-{96908689-F552-0D0F-4DBC-DB301FCDDE7F}" dt="2019-07-20T20:33:41.888" v="1148" actId="20577"/>
          <ac:spMkLst>
            <pc:docMk/>
            <pc:sldMk cId="230908038" sldId="397"/>
            <ac:spMk id="2" creationId="{73734360-434E-47AE-8708-AC40EDC2C04B}"/>
          </ac:spMkLst>
        </pc:spChg>
        <pc:spChg chg="mod">
          <ac:chgData name="Burk, Christian" userId="S::cmburk@mccneb.edu::0f354ad5-4edc-4484-96de-50e990218740" providerId="AD" clId="Web-{96908689-F552-0D0F-4DBC-DB301FCDDE7F}" dt="2019-07-20T20:34:28.608" v="1219" actId="20577"/>
          <ac:spMkLst>
            <pc:docMk/>
            <pc:sldMk cId="230908038" sldId="397"/>
            <ac:spMk id="8" creationId="{95EBDD43-D710-4BBE-8709-126986D7CC9A}"/>
          </ac:spMkLst>
        </pc:spChg>
      </pc:sldChg>
      <pc:sldChg chg="modSp add replId">
        <pc:chgData name="Burk, Christian" userId="S::cmburk@mccneb.edu::0f354ad5-4edc-4484-96de-50e990218740" providerId="AD" clId="Web-{96908689-F552-0D0F-4DBC-DB301FCDDE7F}" dt="2019-07-20T20:39:46.788" v="1753" actId="20577"/>
        <pc:sldMkLst>
          <pc:docMk/>
          <pc:sldMk cId="271323972" sldId="398"/>
        </pc:sldMkLst>
        <pc:spChg chg="mod">
          <ac:chgData name="Burk, Christian" userId="S::cmburk@mccneb.edu::0f354ad5-4edc-4484-96de-50e990218740" providerId="AD" clId="Web-{96908689-F552-0D0F-4DBC-DB301FCDDE7F}" dt="2019-07-20T20:39:46.788" v="1753" actId="20577"/>
          <ac:spMkLst>
            <pc:docMk/>
            <pc:sldMk cId="271323972" sldId="398"/>
            <ac:spMk id="2" creationId="{73734360-434E-47AE-8708-AC40EDC2C04B}"/>
          </ac:spMkLst>
        </pc:spChg>
        <pc:spChg chg="mod">
          <ac:chgData name="Burk, Christian" userId="S::cmburk@mccneb.edu::0f354ad5-4edc-4484-96de-50e990218740" providerId="AD" clId="Web-{96908689-F552-0D0F-4DBC-DB301FCDDE7F}" dt="2019-07-20T20:36:34.443" v="1403" actId="20577"/>
          <ac:spMkLst>
            <pc:docMk/>
            <pc:sldMk cId="271323972" sldId="398"/>
            <ac:spMk id="8" creationId="{95EBDD43-D710-4BBE-8709-126986D7CC9A}"/>
          </ac:spMkLst>
        </pc:spChg>
      </pc:sldChg>
      <pc:sldChg chg="modSp add replId modNotes">
        <pc:chgData name="Burk, Christian" userId="S::cmburk@mccneb.edu::0f354ad5-4edc-4484-96de-50e990218740" providerId="AD" clId="Web-{96908689-F552-0D0F-4DBC-DB301FCDDE7F}" dt="2019-07-20T20:40:59.007" v="1795"/>
        <pc:sldMkLst>
          <pc:docMk/>
          <pc:sldMk cId="3505936334" sldId="399"/>
        </pc:sldMkLst>
        <pc:spChg chg="mod">
          <ac:chgData name="Burk, Christian" userId="S::cmburk@mccneb.edu::0f354ad5-4edc-4484-96de-50e990218740" providerId="AD" clId="Web-{96908689-F552-0D0F-4DBC-DB301FCDDE7F}" dt="2019-07-20T20:37:02.037" v="1426" actId="20577"/>
          <ac:spMkLst>
            <pc:docMk/>
            <pc:sldMk cId="3505936334" sldId="399"/>
            <ac:spMk id="2" creationId="{73734360-434E-47AE-8708-AC40EDC2C04B}"/>
          </ac:spMkLst>
        </pc:spChg>
        <pc:spChg chg="mod">
          <ac:chgData name="Burk, Christian" userId="S::cmburk@mccneb.edu::0f354ad5-4edc-4484-96de-50e990218740" providerId="AD" clId="Web-{96908689-F552-0D0F-4DBC-DB301FCDDE7F}" dt="2019-07-20T20:38:43.819" v="1649" actId="20577"/>
          <ac:spMkLst>
            <pc:docMk/>
            <pc:sldMk cId="3505936334" sldId="399"/>
            <ac:spMk id="8" creationId="{95EBDD43-D710-4BBE-8709-126986D7CC9A}"/>
          </ac:spMkLst>
        </pc:spChg>
      </pc:sldChg>
      <pc:sldChg chg="addSp modSp add replId addAnim modAnim">
        <pc:chgData name="Burk, Christian" userId="S::cmburk@mccneb.edu::0f354ad5-4edc-4484-96de-50e990218740" providerId="AD" clId="Web-{96908689-F552-0D0F-4DBC-DB301FCDDE7F}" dt="2019-07-20T20:47:35.890" v="1824"/>
        <pc:sldMkLst>
          <pc:docMk/>
          <pc:sldMk cId="2983521194" sldId="400"/>
        </pc:sldMkLst>
        <pc:spChg chg="mod">
          <ac:chgData name="Burk, Christian" userId="S::cmburk@mccneb.edu::0f354ad5-4edc-4484-96de-50e990218740" providerId="AD" clId="Web-{96908689-F552-0D0F-4DBC-DB301FCDDE7F}" dt="2019-07-20T20:41:07.961" v="1799" actId="20577"/>
          <ac:spMkLst>
            <pc:docMk/>
            <pc:sldMk cId="2983521194" sldId="400"/>
            <ac:spMk id="2" creationId="{73734360-434E-47AE-8708-AC40EDC2C04B}"/>
          </ac:spMkLst>
        </pc:spChg>
        <pc:picChg chg="add mod">
          <ac:chgData name="Burk, Christian" userId="S::cmburk@mccneb.edu::0f354ad5-4edc-4484-96de-50e990218740" providerId="AD" clId="Web-{96908689-F552-0D0F-4DBC-DB301FCDDE7F}" dt="2019-07-20T20:45:48.354" v="1816" actId="1076"/>
          <ac:picMkLst>
            <pc:docMk/>
            <pc:sldMk cId="2983521194" sldId="400"/>
            <ac:picMk id="3" creationId="{E24B0513-C22E-4B59-8076-766E15F44FB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3936769" y="0"/>
            <a:ext cx="3011699" cy="461804"/>
          </a:xfrm>
          <a:prstGeom prst="rect">
            <a:avLst/>
          </a:prstGeom>
        </p:spPr>
        <p:txBody>
          <a:bodyPr vert="horz" lIns="92492" tIns="46246" rIns="92492" bIns="46246" rtlCol="0"/>
          <a:lstStyle>
            <a:lvl1pPr algn="r">
              <a:defRPr sz="1200"/>
            </a:lvl1pPr>
          </a:lstStyle>
          <a:p>
            <a:fld id="{61334ADA-1C06-4D07-BAAA-BB14454AF10E}" type="datetimeFigureOut">
              <a:rPr lang="en-US" smtClean="0"/>
              <a:pPr/>
              <a:t>8/12/20</a:t>
            </a:fld>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9" y="8772668"/>
            <a:ext cx="3011699" cy="461804"/>
          </a:xfrm>
          <a:prstGeom prst="rect">
            <a:avLst/>
          </a:prstGeom>
        </p:spPr>
        <p:txBody>
          <a:bodyPr vert="horz" lIns="92492" tIns="46246" rIns="92492" bIns="46246" rtlCol="0" anchor="b"/>
          <a:lstStyle>
            <a:lvl1pPr algn="r">
              <a:defRPr sz="1200"/>
            </a:lvl1pPr>
          </a:lstStyle>
          <a:p>
            <a:fld id="{3041E9B9-80DF-461C-8F17-CFBF2B1BA672}" type="slidenum">
              <a:rPr lang="en-US" smtClean="0"/>
              <a:pPr/>
              <a:t>‹#›</a:t>
            </a:fld>
            <a:endParaRPr lang="en-US" dirty="0"/>
          </a:p>
        </p:txBody>
      </p:sp>
    </p:spTree>
    <p:extLst>
      <p:ext uri="{BB962C8B-B14F-4D97-AF65-F5344CB8AC3E}">
        <p14:creationId xmlns:p14="http://schemas.microsoft.com/office/powerpoint/2010/main" val="411556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9" y="0"/>
            <a:ext cx="3011699" cy="461804"/>
          </a:xfrm>
          <a:prstGeom prst="rect">
            <a:avLst/>
          </a:prstGeom>
        </p:spPr>
        <p:txBody>
          <a:bodyPr vert="horz" lIns="92492" tIns="46246" rIns="92492" bIns="46246" rtlCol="0"/>
          <a:lstStyle>
            <a:lvl1pPr algn="r">
              <a:defRPr sz="1200"/>
            </a:lvl1pPr>
          </a:lstStyle>
          <a:p>
            <a:fld id="{FF2B646E-148C-43CD-BB7A-C3442B71978F}" type="datetimeFigureOut">
              <a:rPr lang="en-US" smtClean="0"/>
              <a:pPr/>
              <a:t>8/12/20</a:t>
            </a:fld>
            <a:endParaRPr lang="en-US" dirty="0"/>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9" y="8772668"/>
            <a:ext cx="3011699" cy="461804"/>
          </a:xfrm>
          <a:prstGeom prst="rect">
            <a:avLst/>
          </a:prstGeom>
        </p:spPr>
        <p:txBody>
          <a:bodyPr vert="horz" lIns="92492" tIns="46246" rIns="92492" bIns="46246" rtlCol="0" anchor="b"/>
          <a:lstStyle>
            <a:lvl1pPr algn="r">
              <a:defRPr sz="1200"/>
            </a:lvl1pPr>
          </a:lstStyle>
          <a:p>
            <a:fld id="{DA7AC2F6-F9B0-44E1-A28B-FCE91221E408}" type="slidenum">
              <a:rPr lang="en-US" smtClean="0"/>
              <a:pPr/>
              <a:t>‹#›</a:t>
            </a:fld>
            <a:endParaRPr lang="en-US" dirty="0"/>
          </a:p>
        </p:txBody>
      </p:sp>
    </p:spTree>
    <p:extLst>
      <p:ext uri="{BB962C8B-B14F-4D97-AF65-F5344CB8AC3E}">
        <p14:creationId xmlns:p14="http://schemas.microsoft.com/office/powerpoint/2010/main" val="9310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DA7AC2F6-F9B0-44E1-A28B-FCE91221E408}" type="slidenum">
              <a:rPr lang="en-US" smtClean="0"/>
              <a:pPr/>
              <a:t>1</a:t>
            </a:fld>
            <a:endParaRPr lang="en-US"/>
          </a:p>
        </p:txBody>
      </p:sp>
    </p:spTree>
    <p:extLst>
      <p:ext uri="{BB962C8B-B14F-4D97-AF65-F5344CB8AC3E}">
        <p14:creationId xmlns:p14="http://schemas.microsoft.com/office/powerpoint/2010/main" val="240796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Pairs work better when members have buy-in, both believing the approach and the benefit.</a:t>
            </a:r>
          </a:p>
          <a:p>
            <a:r>
              <a:rPr lang="en-US" dirty="0">
                <a:cs typeface="Calibri"/>
              </a:rPr>
              <a:t>That doesn’t discount the cost, the discomfort, having someone in your personal space. </a:t>
            </a:r>
          </a:p>
        </p:txBody>
      </p:sp>
      <p:sp>
        <p:nvSpPr>
          <p:cNvPr id="4" name="Slide Number Placeholder 3"/>
          <p:cNvSpPr>
            <a:spLocks noGrp="1"/>
          </p:cNvSpPr>
          <p:nvPr>
            <p:ph type="sldNum" sz="quarter" idx="10"/>
          </p:nvPr>
        </p:nvSpPr>
        <p:spPr/>
        <p:txBody>
          <a:bodyPr/>
          <a:lstStyle/>
          <a:p>
            <a:fld id="{DA7AC2F6-F9B0-44E1-A28B-FCE91221E408}" type="slidenum">
              <a:rPr lang="en-US" smtClean="0"/>
              <a:pPr/>
              <a:t>10</a:t>
            </a:fld>
            <a:endParaRPr lang="en-US"/>
          </a:p>
        </p:txBody>
      </p:sp>
    </p:spTree>
    <p:extLst>
      <p:ext uri="{BB962C8B-B14F-4D97-AF65-F5344CB8AC3E}">
        <p14:creationId xmlns:p14="http://schemas.microsoft.com/office/powerpoint/2010/main" val="379275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Don’t white knuckle your own approach to a problem.</a:t>
            </a:r>
          </a:p>
          <a:p>
            <a:r>
              <a:rPr lang="en-US" dirty="0">
                <a:cs typeface="Calibri"/>
              </a:rPr>
              <a:t>Depending on the size of the issue, you may even be able to try more than one approach to see which works better.</a:t>
            </a:r>
          </a:p>
          <a:p>
            <a:endParaRPr lang="en-US" dirty="0">
              <a:cs typeface="Calibri"/>
            </a:endParaRPr>
          </a:p>
          <a:p>
            <a:r>
              <a:rPr lang="en-US" dirty="0">
                <a:cs typeface="Calibri"/>
              </a:rPr>
              <a:t>If you don’t hold on too tightly, you can let go more easily.</a:t>
            </a:r>
          </a:p>
          <a:p>
            <a:endParaRPr lang="en-US" dirty="0">
              <a:cs typeface="Calibri"/>
            </a:endParaRPr>
          </a:p>
          <a:p>
            <a:r>
              <a:rPr lang="en-US" dirty="0">
                <a:cs typeface="Calibri"/>
              </a:rPr>
              <a:t>Ultimately, the quality of the work with reflect on the team, not its individual members, so approach the work to put the team in its best light.</a:t>
            </a:r>
          </a:p>
          <a:p>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11</a:t>
            </a:fld>
            <a:endParaRPr lang="en-US"/>
          </a:p>
        </p:txBody>
      </p:sp>
    </p:spTree>
    <p:extLst>
      <p:ext uri="{BB962C8B-B14F-4D97-AF65-F5344CB8AC3E}">
        <p14:creationId xmlns:p14="http://schemas.microsoft.com/office/powerpoint/2010/main" val="43875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Agile coffee, where the discussion is timed, and afterward, the members decide if they want to keep talking.</a:t>
            </a:r>
          </a:p>
          <a:p>
            <a:r>
              <a:rPr lang="en-US" dirty="0">
                <a:cs typeface="Calibri"/>
              </a:rPr>
              <a:t>Timer is set and it repeats</a:t>
            </a:r>
          </a:p>
          <a:p>
            <a:endParaRPr lang="en-US" dirty="0">
              <a:cs typeface="Calibri"/>
            </a:endParaRPr>
          </a:p>
          <a:p>
            <a:r>
              <a:rPr lang="en-US" dirty="0">
                <a:cs typeface="Calibri"/>
              </a:rPr>
              <a:t>It’s easy to dig deep at the outset, but make sure you are accounting for the entirety of the issue or project before going too deep too fast. Otherwise, you’ll find you’ve spent 80% of your time on 20% of the tasks and have to rush through the rest.</a:t>
            </a:r>
          </a:p>
          <a:p>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12</a:t>
            </a:fld>
            <a:endParaRPr lang="en-US"/>
          </a:p>
        </p:txBody>
      </p:sp>
    </p:spTree>
    <p:extLst>
      <p:ext uri="{BB962C8B-B14F-4D97-AF65-F5344CB8AC3E}">
        <p14:creationId xmlns:p14="http://schemas.microsoft.com/office/powerpoint/2010/main" val="174890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Honestly, there’s no reason this should not be fun as well as challenging. </a:t>
            </a:r>
          </a:p>
          <a:p>
            <a:endParaRPr lang="en-US" dirty="0">
              <a:cs typeface="Calibri"/>
            </a:endParaRPr>
          </a:p>
          <a:p>
            <a:r>
              <a:rPr lang="en-US" dirty="0">
                <a:cs typeface="Calibri"/>
              </a:rPr>
              <a:t>Again, we’re not robots. Bio breaks are a way to recharge, eliminate or just stretch your legs. They recognize that we have other needs beyond working as much as we can for as long as we can.</a:t>
            </a:r>
          </a:p>
          <a:p>
            <a:r>
              <a:rPr lang="en-US" dirty="0">
                <a:cs typeface="Calibri"/>
              </a:rPr>
              <a:t>As long as the pair is in sync, taking breaks when you need them will keep the team healthy. </a:t>
            </a:r>
          </a:p>
          <a:p>
            <a:endParaRPr lang="en-US" dirty="0">
              <a:cs typeface="Calibri"/>
            </a:endParaRPr>
          </a:p>
          <a:p>
            <a:r>
              <a:rPr lang="en-US" dirty="0">
                <a:cs typeface="Calibri"/>
              </a:rPr>
              <a:t>Focused verses diffuse thought: this is a good reason to take a short walk together, especially if there’s a tough problem. Walking around and not thinking about it can help you solve it.</a:t>
            </a:r>
          </a:p>
          <a:p>
            <a:endParaRPr lang="en-US" dirty="0">
              <a:cs typeface="Calibri"/>
            </a:endParaRPr>
          </a:p>
          <a:p>
            <a:r>
              <a:rPr lang="en-US" dirty="0">
                <a:cs typeface="Calibri"/>
              </a:rPr>
              <a:t>Also, personal and dental hygiene. So deodorant and/or mints are good. </a:t>
            </a:r>
            <a:r>
              <a:rPr lang="en-US">
                <a:cs typeface="Calibri"/>
              </a:rPr>
              <a:t>Gum? </a:t>
            </a:r>
            <a:r>
              <a:rPr lang="en-US" dirty="0">
                <a:cs typeface="Calibri"/>
              </a:rPr>
              <a:t>(maybe not because of </a:t>
            </a:r>
            <a:r>
              <a:rPr lang="en-US" dirty="0" err="1">
                <a:cs typeface="Calibri"/>
              </a:rPr>
              <a:t>misophonia</a:t>
            </a:r>
            <a:r>
              <a:rPr lang="en-US" dirty="0">
                <a:cs typeface="Calibri"/>
              </a:rPr>
              <a:t>)</a:t>
            </a:r>
          </a:p>
        </p:txBody>
      </p:sp>
      <p:sp>
        <p:nvSpPr>
          <p:cNvPr id="4" name="Slide Number Placeholder 3"/>
          <p:cNvSpPr>
            <a:spLocks noGrp="1"/>
          </p:cNvSpPr>
          <p:nvPr>
            <p:ph type="sldNum" sz="quarter" idx="10"/>
          </p:nvPr>
        </p:nvSpPr>
        <p:spPr/>
        <p:txBody>
          <a:bodyPr/>
          <a:lstStyle/>
          <a:p>
            <a:fld id="{DA7AC2F6-F9B0-44E1-A28B-FCE91221E408}" type="slidenum">
              <a:rPr lang="en-US" smtClean="0"/>
              <a:pPr/>
              <a:t>13</a:t>
            </a:fld>
            <a:endParaRPr lang="en-US"/>
          </a:p>
        </p:txBody>
      </p:sp>
    </p:spTree>
    <p:extLst>
      <p:ext uri="{BB962C8B-B14F-4D97-AF65-F5344CB8AC3E}">
        <p14:creationId xmlns:p14="http://schemas.microsoft.com/office/powerpoint/2010/main" val="1469882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And so many others . . </a:t>
            </a:r>
            <a:r>
              <a:rPr lang="en-US">
                <a:cs typeface="Calibri"/>
              </a:rPr>
              <a:t>.</a:t>
            </a:r>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14</a:t>
            </a:fld>
            <a:endParaRPr lang="en-US"/>
          </a:p>
        </p:txBody>
      </p:sp>
    </p:spTree>
    <p:extLst>
      <p:ext uri="{BB962C8B-B14F-4D97-AF65-F5344CB8AC3E}">
        <p14:creationId xmlns:p14="http://schemas.microsoft.com/office/powerpoint/2010/main" val="356300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Question for the group:</a:t>
            </a:r>
            <a:endParaRPr lang="en-US" dirty="0"/>
          </a:p>
          <a:p>
            <a:r>
              <a:rPr lang="en-US" dirty="0">
                <a:cs typeface="Calibri"/>
              </a:rPr>
              <a:t>Has anyone done paired programming before?</a:t>
            </a:r>
          </a:p>
          <a:p>
            <a:r>
              <a:rPr lang="en-US" dirty="0">
                <a:cs typeface="Calibri"/>
              </a:rPr>
              <a:t>Can they explain it?</a:t>
            </a:r>
          </a:p>
          <a:p>
            <a:endParaRPr lang="en-US" dirty="0"/>
          </a:p>
          <a:p>
            <a:r>
              <a:rPr lang="en-US" dirty="0"/>
              <a:t>paired programming fits along a continuum from working solo to swarming </a:t>
            </a:r>
            <a:endParaRPr lang="en-US" dirty="0">
              <a:cs typeface="Calibri"/>
            </a:endParaRPr>
          </a:p>
          <a:p>
            <a:pPr marL="0" indent="0">
              <a:buNone/>
            </a:pPr>
            <a:endParaRPr lang="en-US" dirty="0">
              <a:cs typeface="Calibri"/>
            </a:endParaRPr>
          </a:p>
          <a:p>
            <a:r>
              <a:rPr lang="en-US" dirty="0"/>
              <a:t>it refers to two (hence, "pair") of programmers working on the same "work product": task, code, configuration, algorithm </a:t>
            </a:r>
          </a:p>
          <a:p>
            <a:endParaRPr lang="en-US" dirty="0">
              <a:cs typeface="Calibri"/>
            </a:endParaRPr>
          </a:p>
          <a:p>
            <a:r>
              <a:rPr lang="en-US" dirty="0"/>
              <a:t>the programmers can be right next to each other or remote, but the key is that they are looking at the same issue, usually represented on a screen and are both contributing to completing it </a:t>
            </a:r>
          </a:p>
        </p:txBody>
      </p:sp>
      <p:sp>
        <p:nvSpPr>
          <p:cNvPr id="4" name="Slide Number Placeholder 3"/>
          <p:cNvSpPr>
            <a:spLocks noGrp="1"/>
          </p:cNvSpPr>
          <p:nvPr>
            <p:ph type="sldNum" sz="quarter" idx="10"/>
          </p:nvPr>
        </p:nvSpPr>
        <p:spPr/>
        <p:txBody>
          <a:bodyPr/>
          <a:lstStyle/>
          <a:p>
            <a:fld id="{DA7AC2F6-F9B0-44E1-A28B-FCE91221E408}" type="slidenum">
              <a:rPr lang="en-US" smtClean="0"/>
              <a:pPr/>
              <a:t>2</a:t>
            </a:fld>
            <a:endParaRPr lang="en-US"/>
          </a:p>
        </p:txBody>
      </p:sp>
    </p:spTree>
    <p:extLst>
      <p:ext uri="{BB962C8B-B14F-4D97-AF65-F5344CB8AC3E}">
        <p14:creationId xmlns:p14="http://schemas.microsoft.com/office/powerpoint/2010/main" val="406149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90000"/>
              </a:lnSpc>
              <a:spcBef>
                <a:spcPts val="750"/>
              </a:spcBef>
            </a:pPr>
            <a:r>
              <a:rPr lang="en-US" b="1" dirty="0">
                <a:cs typeface="Calibri"/>
              </a:rPr>
              <a:t>If any have ever done this before themselves, ask to for benefits from the group.</a:t>
            </a:r>
          </a:p>
          <a:p>
            <a:pPr>
              <a:lnSpc>
                <a:spcPct val="90000"/>
              </a:lnSpc>
              <a:spcBef>
                <a:spcPts val="750"/>
              </a:spcBef>
            </a:pPr>
            <a:r>
              <a:rPr lang="en-US" b="1" dirty="0">
                <a:cs typeface="Calibri"/>
              </a:rPr>
              <a:t> </a:t>
            </a:r>
          </a:p>
          <a:p>
            <a:pPr marL="171450" indent="-171450">
              <a:lnSpc>
                <a:spcPct val="90000"/>
              </a:lnSpc>
              <a:spcBef>
                <a:spcPts val="750"/>
              </a:spcBef>
              <a:buFont typeface="Arial"/>
              <a:buChar char="•"/>
            </a:pPr>
            <a:endParaRPr lang="en-US" b="1" dirty="0"/>
          </a:p>
          <a:p>
            <a:pPr marL="171450" indent="-171450">
              <a:lnSpc>
                <a:spcPct val="90000"/>
              </a:lnSpc>
              <a:spcBef>
                <a:spcPts val="750"/>
              </a:spcBef>
              <a:buFont typeface="Arial"/>
              <a:buChar char="•"/>
            </a:pPr>
            <a:r>
              <a:rPr lang="en-US" b="1" dirty="0"/>
              <a:t>learning faster</a:t>
            </a:r>
            <a:r>
              <a:rPr lang="en-US" dirty="0"/>
              <a:t> (long-term) </a:t>
            </a:r>
          </a:p>
          <a:p>
            <a:pPr marL="628650" lvl="1" indent="-171450">
              <a:lnSpc>
                <a:spcPct val="90000"/>
              </a:lnSpc>
              <a:spcBef>
                <a:spcPts val="375"/>
              </a:spcBef>
              <a:buFont typeface="Arial"/>
              <a:buChar char="•"/>
            </a:pPr>
            <a:r>
              <a:rPr lang="en-US" dirty="0"/>
              <a:t>the more you work with others, the faster you learn ("iron sharpens iron") </a:t>
            </a:r>
            <a:endParaRPr lang="en-US" dirty="0">
              <a:cs typeface="Calibri"/>
            </a:endParaRPr>
          </a:p>
          <a:p>
            <a:pPr indent="-171450">
              <a:lnSpc>
                <a:spcPct val="90000"/>
              </a:lnSpc>
              <a:spcBef>
                <a:spcPts val="375"/>
              </a:spcBef>
              <a:buFont typeface="Arial"/>
              <a:buChar char="•"/>
            </a:pPr>
            <a:r>
              <a:rPr lang="en-US" b="1" dirty="0"/>
              <a:t>increased productivity</a:t>
            </a:r>
            <a:r>
              <a:rPr lang="en-US" dirty="0"/>
              <a:t> (short-term) </a:t>
            </a:r>
            <a:endParaRPr lang="en-US" dirty="0">
              <a:cs typeface="Calibri"/>
            </a:endParaRPr>
          </a:p>
          <a:p>
            <a:pPr marL="628650" lvl="1" indent="-171450">
              <a:lnSpc>
                <a:spcPct val="90000"/>
              </a:lnSpc>
              <a:spcBef>
                <a:spcPts val="375"/>
              </a:spcBef>
              <a:buFont typeface="Arial"/>
              <a:buChar char="•"/>
            </a:pPr>
            <a:r>
              <a:rPr lang="en-US" dirty="0"/>
              <a:t>studies vary but most show that newer developers who work together perform as well as a senior developer </a:t>
            </a:r>
          </a:p>
          <a:p>
            <a:pPr marL="171450" indent="-171450">
              <a:lnSpc>
                <a:spcPct val="90000"/>
              </a:lnSpc>
              <a:spcBef>
                <a:spcPts val="750"/>
              </a:spcBef>
              <a:buFont typeface="Arial"/>
              <a:buChar char="•"/>
            </a:pPr>
            <a:r>
              <a:rPr lang="en-US" dirty="0"/>
              <a:t>higher quality (long-term) </a:t>
            </a:r>
          </a:p>
          <a:p>
            <a:pPr marL="628650" lvl="1" indent="-171450">
              <a:lnSpc>
                <a:spcPct val="90000"/>
              </a:lnSpc>
              <a:spcBef>
                <a:spcPts val="375"/>
              </a:spcBef>
              <a:buFont typeface="Arial"/>
              <a:buChar char="•"/>
            </a:pPr>
            <a:r>
              <a:rPr lang="en-US" dirty="0" err="1"/>
              <a:t>ExtremeProgramming</a:t>
            </a:r>
            <a:r>
              <a:rPr lang="en-US" dirty="0"/>
              <a:t> (XP) reports show that pair programmed work is always cleaner than work done individually </a:t>
            </a:r>
          </a:p>
          <a:p>
            <a:pPr marL="171450" indent="-171450">
              <a:lnSpc>
                <a:spcPct val="90000"/>
              </a:lnSpc>
              <a:spcBef>
                <a:spcPts val="750"/>
              </a:spcBef>
              <a:buFont typeface="Arial"/>
              <a:buChar char="•"/>
            </a:pPr>
            <a:r>
              <a:rPr lang="en-US" dirty="0"/>
              <a:t>shared understanding (long-term) </a:t>
            </a:r>
          </a:p>
          <a:p>
            <a:pPr marL="628650" lvl="1" indent="-171450">
              <a:lnSpc>
                <a:spcPct val="90000"/>
              </a:lnSpc>
              <a:spcBef>
                <a:spcPts val="375"/>
              </a:spcBef>
              <a:buFont typeface="Arial"/>
              <a:buChar char="•"/>
            </a:pPr>
            <a:r>
              <a:rPr lang="en-US" dirty="0"/>
              <a:t>no longer is the program best understood by the individual programmer but by two, doubling the knowledge among a team, and with the redundancy, eliminating a single-point of failure or bottleneck </a:t>
            </a:r>
          </a:p>
          <a:p>
            <a:pPr marL="0" indent="0">
              <a:buNone/>
            </a:pPr>
            <a:endParaRPr lang="en-US" dirty="0">
              <a:cs typeface="Calibri"/>
            </a:endParaRPr>
          </a:p>
          <a:p>
            <a:r>
              <a:rPr lang="en-US" dirty="0">
                <a:cs typeface="Calibri"/>
              </a:rPr>
              <a:t>Some of these are short-term benefits and some are long-term. </a:t>
            </a:r>
          </a:p>
          <a:p>
            <a:r>
              <a:rPr lang="en-US" dirty="0">
                <a:cs typeface="Calibri"/>
              </a:rPr>
              <a:t>Productivity a short-term benefit but </a:t>
            </a:r>
            <a:r>
              <a:rPr lang="en-US" dirty="0" err="1">
                <a:cs typeface="Calibri"/>
              </a:rPr>
              <a:t>aggregrates</a:t>
            </a:r>
            <a:r>
              <a:rPr lang="en-US" dirty="0">
                <a:cs typeface="Calibri"/>
              </a:rPr>
              <a:t> to a long-term one. So does learning.</a:t>
            </a:r>
          </a:p>
          <a:p>
            <a:r>
              <a:rPr lang="en-US" dirty="0">
                <a:cs typeface="Calibri"/>
              </a:rPr>
              <a:t>Code quality is the same. It is also a factor in productivity, as you spend less time doing rework or fixing bugs.</a:t>
            </a:r>
          </a:p>
          <a:p>
            <a:r>
              <a:rPr lang="en-US" dirty="0">
                <a:cs typeface="Calibri"/>
              </a:rPr>
              <a:t>Shared understanding is both, too, as a it can mean coming to insights and approaches quicker while doing the work but can also mean benefits when members of a pair aren't always together. One can still work.</a:t>
            </a:r>
          </a:p>
        </p:txBody>
      </p:sp>
      <p:sp>
        <p:nvSpPr>
          <p:cNvPr id="4" name="Slide Number Placeholder 3"/>
          <p:cNvSpPr>
            <a:spLocks noGrp="1"/>
          </p:cNvSpPr>
          <p:nvPr>
            <p:ph type="sldNum" sz="quarter" idx="10"/>
          </p:nvPr>
        </p:nvSpPr>
        <p:spPr/>
        <p:txBody>
          <a:bodyPr/>
          <a:lstStyle/>
          <a:p>
            <a:fld id="{DA7AC2F6-F9B0-44E1-A28B-FCE91221E408}" type="slidenum">
              <a:rPr lang="en-US" smtClean="0"/>
              <a:pPr/>
              <a:t>3</a:t>
            </a:fld>
            <a:endParaRPr lang="en-US"/>
          </a:p>
        </p:txBody>
      </p:sp>
    </p:spTree>
    <p:extLst>
      <p:ext uri="{BB962C8B-B14F-4D97-AF65-F5344CB8AC3E}">
        <p14:creationId xmlns:p14="http://schemas.microsoft.com/office/powerpoint/2010/main" val="361410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If any have ever done this before themselves, ask for drawbacks or pitfalls from the group.</a:t>
            </a:r>
            <a:endParaRPr lang="en-US" dirty="0"/>
          </a:p>
          <a:p>
            <a:pPr marL="171450" indent="-171450">
              <a:buFont typeface="Arial"/>
              <a:buChar char="•"/>
            </a:pPr>
            <a:endParaRPr lang="en-US" dirty="0">
              <a:cs typeface="Calibri"/>
            </a:endParaRPr>
          </a:p>
          <a:p>
            <a:pPr marL="171450" indent="-171450">
              <a:buFont typeface="Arial"/>
              <a:buChar char="•"/>
            </a:pPr>
            <a:r>
              <a:rPr lang="en-US" dirty="0"/>
              <a:t>Loss of time </a:t>
            </a:r>
            <a:endParaRPr lang="en-US" dirty="0">
              <a:cs typeface="Calibri"/>
            </a:endParaRPr>
          </a:p>
          <a:p>
            <a:pPr>
              <a:buFont typeface="Arial"/>
              <a:buChar char="•"/>
            </a:pPr>
            <a:endParaRPr lang="en-US" dirty="0"/>
          </a:p>
          <a:p>
            <a:pPr marL="628650" lvl="1" indent="-171450">
              <a:buFont typeface="Arial"/>
              <a:buChar char="•"/>
            </a:pPr>
            <a:r>
              <a:rPr lang="en-US" dirty="0"/>
              <a:t>programmers can get caught up in discussion ad </a:t>
            </a:r>
            <a:r>
              <a:rPr lang="en-US" dirty="0" err="1"/>
              <a:t>nauseaum</a:t>
            </a:r>
            <a:r>
              <a:rPr lang="en-US" dirty="0"/>
              <a:t> </a:t>
            </a:r>
            <a:endParaRPr lang="en-US" dirty="0">
              <a:cs typeface="Calibri"/>
            </a:endParaRPr>
          </a:p>
          <a:p>
            <a:pPr marL="171450" indent="-171450">
              <a:buFont typeface="Arial"/>
              <a:buChar char="•"/>
            </a:pPr>
            <a:r>
              <a:rPr lang="en-US" dirty="0"/>
              <a:t>Conflict </a:t>
            </a:r>
            <a:endParaRPr lang="en-US" dirty="0">
              <a:cs typeface="Calibri"/>
            </a:endParaRPr>
          </a:p>
          <a:p>
            <a:pPr>
              <a:buFont typeface="Arial"/>
              <a:buChar char="•"/>
            </a:pPr>
            <a:endParaRPr lang="en-US" dirty="0"/>
          </a:p>
          <a:p>
            <a:pPr marL="628650" lvl="1" indent="-171450">
              <a:buFont typeface="Arial"/>
              <a:buChar char="•"/>
            </a:pPr>
            <a:r>
              <a:rPr lang="en-US" dirty="0"/>
              <a:t>sometimes those discussions spiral into arguments </a:t>
            </a:r>
            <a:endParaRPr lang="en-US" dirty="0">
              <a:cs typeface="Calibri"/>
            </a:endParaRPr>
          </a:p>
          <a:p>
            <a:pPr marL="171450" indent="-171450">
              <a:buFont typeface="Arial"/>
              <a:buChar char="•"/>
            </a:pPr>
            <a:r>
              <a:rPr lang="en-US" dirty="0"/>
              <a:t>Boredom </a:t>
            </a:r>
            <a:endParaRPr lang="en-US" dirty="0">
              <a:cs typeface="Calibri"/>
            </a:endParaRPr>
          </a:p>
          <a:p>
            <a:pPr>
              <a:buFont typeface="Arial"/>
              <a:buChar char="•"/>
            </a:pPr>
            <a:endParaRPr lang="en-US" dirty="0"/>
          </a:p>
          <a:p>
            <a:pPr marL="628650" lvl="1" indent="-171450">
              <a:buFont typeface="Arial"/>
              <a:buChar char="•"/>
            </a:pPr>
            <a:r>
              <a:rPr lang="en-US" dirty="0"/>
              <a:t>One of the pair can feel bored not coding, especially if they are not engaged </a:t>
            </a:r>
            <a:endParaRPr lang="en-US" dirty="0">
              <a:cs typeface="Calibri"/>
            </a:endParaRPr>
          </a:p>
          <a:p>
            <a:pPr marL="171450" indent="-171450">
              <a:buFont typeface="Arial"/>
              <a:buChar char="•"/>
            </a:pPr>
            <a:r>
              <a:rPr lang="en-US" dirty="0"/>
              <a:t>Distraction </a:t>
            </a:r>
            <a:endParaRPr lang="en-US" dirty="0">
              <a:cs typeface="Calibri"/>
            </a:endParaRPr>
          </a:p>
          <a:p>
            <a:pPr>
              <a:buFont typeface="Arial"/>
              <a:buChar char="•"/>
            </a:pPr>
            <a:endParaRPr lang="en-US" dirty="0"/>
          </a:p>
          <a:p>
            <a:pPr marL="628650" lvl="1" indent="-171450">
              <a:buFont typeface="Arial"/>
              <a:buChar char="•"/>
            </a:pPr>
            <a:r>
              <a:rPr lang="en-US" dirty="0"/>
              <a:t>One member can get distracted </a:t>
            </a:r>
            <a:endParaRPr lang="en-US" dirty="0">
              <a:cs typeface="Calibri"/>
            </a:endParaRPr>
          </a:p>
          <a:p>
            <a:pPr marL="628650" lvl="1" indent="-171450">
              <a:buFont typeface="Arial"/>
              <a:buChar char="•"/>
            </a:pPr>
            <a:r>
              <a:rPr lang="en-US" dirty="0"/>
              <a:t>The communication between the members can be distracting for others </a:t>
            </a:r>
            <a:endParaRPr lang="en-US" dirty="0">
              <a:cs typeface="Calibri"/>
            </a:endParaRPr>
          </a:p>
          <a:p>
            <a:pPr marL="0" indent="0">
              <a:buNone/>
            </a:pPr>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4</a:t>
            </a:fld>
            <a:endParaRPr lang="en-US"/>
          </a:p>
        </p:txBody>
      </p:sp>
    </p:spTree>
    <p:extLst>
      <p:ext uri="{BB962C8B-B14F-4D97-AF65-F5344CB8AC3E}">
        <p14:creationId xmlns:p14="http://schemas.microsoft.com/office/powerpoint/2010/main" val="3937892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DA7AC2F6-F9B0-44E1-A28B-FCE91221E408}" type="slidenum">
              <a:rPr lang="en-US" smtClean="0"/>
              <a:pPr/>
              <a:t>5</a:t>
            </a:fld>
            <a:endParaRPr lang="en-US"/>
          </a:p>
        </p:txBody>
      </p:sp>
    </p:spTree>
    <p:extLst>
      <p:ext uri="{BB962C8B-B14F-4D97-AF65-F5344CB8AC3E}">
        <p14:creationId xmlns:p14="http://schemas.microsoft.com/office/powerpoint/2010/main" val="1786337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Plus, the work is shared, as is the praise and blame.</a:t>
            </a:r>
          </a:p>
        </p:txBody>
      </p:sp>
      <p:sp>
        <p:nvSpPr>
          <p:cNvPr id="4" name="Slide Number Placeholder 3"/>
          <p:cNvSpPr>
            <a:spLocks noGrp="1"/>
          </p:cNvSpPr>
          <p:nvPr>
            <p:ph type="sldNum" sz="quarter" idx="10"/>
          </p:nvPr>
        </p:nvSpPr>
        <p:spPr/>
        <p:txBody>
          <a:bodyPr/>
          <a:lstStyle/>
          <a:p>
            <a:fld id="{DA7AC2F6-F9B0-44E1-A28B-FCE91221E408}" type="slidenum">
              <a:rPr lang="en-US" smtClean="0"/>
              <a:pPr/>
              <a:t>6</a:t>
            </a:fld>
            <a:endParaRPr lang="en-US"/>
          </a:p>
        </p:txBody>
      </p:sp>
    </p:spTree>
    <p:extLst>
      <p:ext uri="{BB962C8B-B14F-4D97-AF65-F5344CB8AC3E}">
        <p14:creationId xmlns:p14="http://schemas.microsoft.com/office/powerpoint/2010/main" val="4119837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DA7AC2F6-F9B0-44E1-A28B-FCE91221E408}" type="slidenum">
              <a:rPr lang="en-US" smtClean="0"/>
              <a:pPr/>
              <a:t>7</a:t>
            </a:fld>
            <a:endParaRPr lang="en-US"/>
          </a:p>
        </p:txBody>
      </p:sp>
    </p:spTree>
    <p:extLst>
      <p:ext uri="{BB962C8B-B14F-4D97-AF65-F5344CB8AC3E}">
        <p14:creationId xmlns:p14="http://schemas.microsoft.com/office/powerpoint/2010/main" val="214749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Both members of the team are encouraged to uphold the highest standards.</a:t>
            </a:r>
          </a:p>
          <a:p>
            <a:r>
              <a:rPr lang="en-US" dirty="0">
                <a:cs typeface="Calibri"/>
              </a:rPr>
              <a:t>Two can influence each other to be better or to be worse. Choose the former.</a:t>
            </a:r>
          </a:p>
          <a:p>
            <a:endParaRPr lang="en-US" dirty="0">
              <a:cs typeface="Calibri"/>
            </a:endParaRPr>
          </a:p>
          <a:p>
            <a:r>
              <a:rPr lang="en-US" dirty="0">
                <a:cs typeface="Calibri"/>
              </a:rPr>
              <a:t>Good enough is not.</a:t>
            </a:r>
          </a:p>
        </p:txBody>
      </p:sp>
      <p:sp>
        <p:nvSpPr>
          <p:cNvPr id="4" name="Slide Number Placeholder 3"/>
          <p:cNvSpPr>
            <a:spLocks noGrp="1"/>
          </p:cNvSpPr>
          <p:nvPr>
            <p:ph type="sldNum" sz="quarter" idx="10"/>
          </p:nvPr>
        </p:nvSpPr>
        <p:spPr/>
        <p:txBody>
          <a:bodyPr/>
          <a:lstStyle/>
          <a:p>
            <a:fld id="{DA7AC2F6-F9B0-44E1-A28B-FCE91221E408}" type="slidenum">
              <a:rPr lang="en-US" smtClean="0"/>
              <a:pPr/>
              <a:t>8</a:t>
            </a:fld>
            <a:endParaRPr lang="en-US"/>
          </a:p>
        </p:txBody>
      </p:sp>
    </p:spTree>
    <p:extLst>
      <p:ext uri="{BB962C8B-B14F-4D97-AF65-F5344CB8AC3E}">
        <p14:creationId xmlns:p14="http://schemas.microsoft.com/office/powerpoint/2010/main" val="208448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Calibri"/>
              </a:rPr>
              <a:t>Conflict is good for relationships. It means you’re communicating.</a:t>
            </a:r>
          </a:p>
          <a:p>
            <a:r>
              <a:rPr lang="en-US" dirty="0">
                <a:cs typeface="Calibri"/>
              </a:rPr>
              <a:t>People aren’t machines, though. Pure logic is not enough. You have to understand how they feel and how those feeling may be influencing their words or actions.</a:t>
            </a:r>
          </a:p>
          <a:p>
            <a:r>
              <a:rPr lang="en-US" dirty="0">
                <a:cs typeface="Calibri"/>
              </a:rPr>
              <a:t>Disagree and commit (Amazon)</a:t>
            </a:r>
          </a:p>
          <a:p>
            <a:endParaRPr lang="en-US" dirty="0">
              <a:cs typeface="Calibri"/>
            </a:endParaRPr>
          </a:p>
        </p:txBody>
      </p:sp>
      <p:sp>
        <p:nvSpPr>
          <p:cNvPr id="4" name="Slide Number Placeholder 3"/>
          <p:cNvSpPr>
            <a:spLocks noGrp="1"/>
          </p:cNvSpPr>
          <p:nvPr>
            <p:ph type="sldNum" sz="quarter" idx="10"/>
          </p:nvPr>
        </p:nvSpPr>
        <p:spPr/>
        <p:txBody>
          <a:bodyPr/>
          <a:lstStyle/>
          <a:p>
            <a:fld id="{DA7AC2F6-F9B0-44E1-A28B-FCE91221E408}" type="slidenum">
              <a:rPr lang="en-US" smtClean="0"/>
              <a:pPr/>
              <a:t>9</a:t>
            </a:fld>
            <a:endParaRPr lang="en-US"/>
          </a:p>
        </p:txBody>
      </p:sp>
    </p:spTree>
    <p:extLst>
      <p:ext uri="{BB962C8B-B14F-4D97-AF65-F5344CB8AC3E}">
        <p14:creationId xmlns:p14="http://schemas.microsoft.com/office/powerpoint/2010/main" val="109477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F0BA-963A-49B4-9CCD-03915AE674F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1439610-5D18-4AB1-B2CB-EC5A45C506B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00AFCB7-27C2-4CBB-A5A3-0A3EFEE13922}"/>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5" name="Footer Placeholder 4">
            <a:extLst>
              <a:ext uri="{FF2B5EF4-FFF2-40B4-BE49-F238E27FC236}">
                <a16:creationId xmlns:a16="http://schemas.microsoft.com/office/drawing/2014/main" id="{2F41A16A-F45A-4A0F-8F84-979894D2CA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C792BE-2551-4264-A7F8-62A41264C68F}"/>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45966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9103-D4C9-41EC-B7D9-6D57FA87B7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F3423-BCA0-4A12-9314-097A4E77C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61C1F-611D-488C-9C4F-E95FE183712A}"/>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5" name="Footer Placeholder 4">
            <a:extLst>
              <a:ext uri="{FF2B5EF4-FFF2-40B4-BE49-F238E27FC236}">
                <a16:creationId xmlns:a16="http://schemas.microsoft.com/office/drawing/2014/main" id="{D94689A3-0501-4367-AE5D-AC4895C86F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05C604-2DFF-4E2B-B4C5-D9FA03FC908C}"/>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17224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C92275-0E22-41C2-83C6-15171CC213A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A434D-4B75-44AE-ADC6-1DD37CFC78D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175FE-EEC9-47C4-AE21-0668139331AB}"/>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5" name="Footer Placeholder 4">
            <a:extLst>
              <a:ext uri="{FF2B5EF4-FFF2-40B4-BE49-F238E27FC236}">
                <a16:creationId xmlns:a16="http://schemas.microsoft.com/office/drawing/2014/main" id="{406B1921-5F49-477B-9F7D-2EBC714863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44B97F-389E-4F26-BCA5-0B7A915D5863}"/>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48776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BD1B-23D2-4C01-8602-5A6875147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338FB-46C0-4421-9054-FB6D2CEA3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E3582-C6AC-49DD-8C1A-BA523B67E40C}"/>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5" name="Footer Placeholder 4">
            <a:extLst>
              <a:ext uri="{FF2B5EF4-FFF2-40B4-BE49-F238E27FC236}">
                <a16:creationId xmlns:a16="http://schemas.microsoft.com/office/drawing/2014/main" id="{5DFC4D89-B6E5-447E-AA90-A3BC9576FC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4F5EA7-BA17-4DDE-9405-D71EA5F6AE9E}"/>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387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1549-044B-4EB5-9805-52763CF1AAF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269B4A7-C177-4894-96B5-11A212A9385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7BF4B-83D3-4347-A6B3-0D8AAFFCDD88}"/>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5" name="Footer Placeholder 4">
            <a:extLst>
              <a:ext uri="{FF2B5EF4-FFF2-40B4-BE49-F238E27FC236}">
                <a16:creationId xmlns:a16="http://schemas.microsoft.com/office/drawing/2014/main" id="{035A5D95-92D5-4B03-8D13-183A4395A5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8703E2-5120-45E5-B00A-D8E2D4FDAEBA}"/>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94188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811E-F18E-41F4-AAE9-9EF307296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32F0-6545-432A-93D0-AB4A0986ED6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DC04CE-C69B-40AF-9B81-70491927672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837AB-F031-4956-9B57-8F9311E73B4C}"/>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6" name="Footer Placeholder 5">
            <a:extLst>
              <a:ext uri="{FF2B5EF4-FFF2-40B4-BE49-F238E27FC236}">
                <a16:creationId xmlns:a16="http://schemas.microsoft.com/office/drawing/2014/main" id="{E0102D0A-3617-4F82-8EE1-4669D326A6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BBFCCD-EF66-4867-B5E9-2CAA27E8AB6C}"/>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408588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BF67-BCD8-4638-A161-666F9BF6A63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4F41CF-ABE8-4BFF-91E1-D88B02507A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67007BF-5AD2-47C9-88CD-6C0028BB2D1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53EFBF-99F0-4EA9-BB05-B4E03903BDE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5B680-03F6-49DA-9739-0EBD5F16972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F1C9F-7E8D-4309-A95B-152CBC42ABCB}"/>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8" name="Footer Placeholder 7">
            <a:extLst>
              <a:ext uri="{FF2B5EF4-FFF2-40B4-BE49-F238E27FC236}">
                <a16:creationId xmlns:a16="http://schemas.microsoft.com/office/drawing/2014/main" id="{B2BC04B6-46D6-41A2-9D5D-6B80452B209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97F279-EE95-4919-9E4C-724AE579D7B1}"/>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45448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4F2D-ACD9-40E6-846C-79C36AA570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D2665C-D12D-4D49-B7A2-B63AE5622E9A}"/>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4" name="Footer Placeholder 3">
            <a:extLst>
              <a:ext uri="{FF2B5EF4-FFF2-40B4-BE49-F238E27FC236}">
                <a16:creationId xmlns:a16="http://schemas.microsoft.com/office/drawing/2014/main" id="{A85D9367-8B5E-4F26-A4E3-B4823EC1AA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609ACC-0ACC-4D84-BBDA-F43839F92B2D}"/>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360311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46D6C-DEF3-4FC8-A379-E1F44A6371B6}"/>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3" name="Footer Placeholder 2">
            <a:extLst>
              <a:ext uri="{FF2B5EF4-FFF2-40B4-BE49-F238E27FC236}">
                <a16:creationId xmlns:a16="http://schemas.microsoft.com/office/drawing/2014/main" id="{EE7D5262-7519-48E1-9814-D9EAD88932F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A43D1D9-4BF1-40C4-B9FB-06B32D11D6FA}"/>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33552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93AB-C1B1-406F-AF8B-089D8462E2A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76532F3-1AC8-4B65-9FEE-DB4DC3183C4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BFA56-A1C8-4390-81BE-A29B5FD024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798887-BD09-4385-BA8F-709129A60E97}"/>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6" name="Footer Placeholder 5">
            <a:extLst>
              <a:ext uri="{FF2B5EF4-FFF2-40B4-BE49-F238E27FC236}">
                <a16:creationId xmlns:a16="http://schemas.microsoft.com/office/drawing/2014/main" id="{3F26F80C-AFBC-4BEE-9616-095CB849D9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3EE826-65CE-405C-96D0-957F5E9EF2F1}"/>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55945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7660-C18D-46DC-8BBE-436FE2C407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D44BD-529A-4CCA-948A-26484113C8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C3B4253-4B31-41F7-808E-CDF37910A8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25B5FF4-9384-4F7A-95A3-A28E1FB9D045}"/>
              </a:ext>
            </a:extLst>
          </p:cNvPr>
          <p:cNvSpPr>
            <a:spLocks noGrp="1"/>
          </p:cNvSpPr>
          <p:nvPr>
            <p:ph type="dt" sz="half" idx="10"/>
          </p:nvPr>
        </p:nvSpPr>
        <p:spPr/>
        <p:txBody>
          <a:bodyPr/>
          <a:lstStyle/>
          <a:p>
            <a:fld id="{FC4CBCF2-FC8A-1D4E-909A-B43A83FF4516}" type="datetimeFigureOut">
              <a:rPr lang="en-US" smtClean="0"/>
              <a:pPr/>
              <a:t>8/12/20</a:t>
            </a:fld>
            <a:endParaRPr lang="en-US" dirty="0"/>
          </a:p>
        </p:txBody>
      </p:sp>
      <p:sp>
        <p:nvSpPr>
          <p:cNvPr id="6" name="Footer Placeholder 5">
            <a:extLst>
              <a:ext uri="{FF2B5EF4-FFF2-40B4-BE49-F238E27FC236}">
                <a16:creationId xmlns:a16="http://schemas.microsoft.com/office/drawing/2014/main" id="{5F552ACA-77E5-4DC1-8907-3707E3B088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BEDCCB-B80A-40A6-A144-EE25F25E16F6}"/>
              </a:ext>
            </a:extLst>
          </p:cNvPr>
          <p:cNvSpPr>
            <a:spLocks noGrp="1"/>
          </p:cNvSpPr>
          <p:nvPr>
            <p:ph type="sldNum" sz="quarter" idx="12"/>
          </p:nvPr>
        </p:nvSpPr>
        <p:spPr/>
        <p:txBody>
          <a:body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119204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CA43F-BE2D-415B-9DE1-E6EAB4B831C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CBFCF-A5D6-4937-BD9E-41335FCDF85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8D580-D22C-4061-8E3F-3DB883A596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C4CBCF2-FC8A-1D4E-909A-B43A83FF4516}" type="datetimeFigureOut">
              <a:rPr lang="en-US" smtClean="0"/>
              <a:pPr/>
              <a:t>8/12/20</a:t>
            </a:fld>
            <a:endParaRPr lang="en-US" dirty="0"/>
          </a:p>
        </p:txBody>
      </p:sp>
      <p:sp>
        <p:nvSpPr>
          <p:cNvPr id="5" name="Footer Placeholder 4">
            <a:extLst>
              <a:ext uri="{FF2B5EF4-FFF2-40B4-BE49-F238E27FC236}">
                <a16:creationId xmlns:a16="http://schemas.microsoft.com/office/drawing/2014/main" id="{6BA31D5C-D9E1-458C-94A6-CD0CFECC52F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5ECFBA-752A-48CE-AB71-D0FFB5B14AF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4200B2-4F3D-894C-9723-BA26B68A25CA}" type="slidenum">
              <a:rPr lang="en-US" smtClean="0"/>
              <a:pPr/>
              <a:t>‹#›</a:t>
            </a:fld>
            <a:endParaRPr lang="en-US" dirty="0"/>
          </a:p>
        </p:txBody>
      </p:sp>
    </p:spTree>
    <p:extLst>
      <p:ext uri="{BB962C8B-B14F-4D97-AF65-F5344CB8AC3E}">
        <p14:creationId xmlns:p14="http://schemas.microsoft.com/office/powerpoint/2010/main" val="24158570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agilecoffee.com/leancoffee/" TargetMode="External"/><Relationship Id="rId3" Type="http://schemas.openxmlformats.org/officeDocument/2006/relationships/image" Target="../media/image1.jpeg"/><Relationship Id="rId7" Type="http://schemas.openxmlformats.org/officeDocument/2006/relationships/hyperlink" Target="https://collaboration.csc.ncsu.edu/laurie/Papers/XPSardinia.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evchat.tv/js-jabber/jsj-367-pair-programming/" TargetMode="External"/><Relationship Id="rId5" Type="http://schemas.openxmlformats.org/officeDocument/2006/relationships/hyperlink" Target="https://blog.codinghorror.com/pair-programming-vs-code-reviews/" TargetMode="External"/><Relationship Id="rId4" Type="http://schemas.openxmlformats.org/officeDocument/2006/relationships/hyperlink" Target="https://www.youtube.com/watch?v=YhV4TaZaB8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2" name="TextBox 1">
            <a:extLst>
              <a:ext uri="{FF2B5EF4-FFF2-40B4-BE49-F238E27FC236}">
                <a16:creationId xmlns:a16="http://schemas.microsoft.com/office/drawing/2014/main" id="{8057AC4D-27FB-7F48-960B-5466AF860346}"/>
              </a:ext>
            </a:extLst>
          </p:cNvPr>
          <p:cNvSpPr txBox="1"/>
          <p:nvPr/>
        </p:nvSpPr>
        <p:spPr>
          <a:xfrm>
            <a:off x="232217" y="3299441"/>
            <a:ext cx="8314778" cy="2123658"/>
          </a:xfrm>
          <a:prstGeom prst="rect">
            <a:avLst/>
          </a:prstGeom>
          <a:noFill/>
        </p:spPr>
        <p:txBody>
          <a:bodyPr wrap="square" rtlCol="0" anchor="t">
            <a:spAutoFit/>
          </a:bodyPr>
          <a:lstStyle/>
          <a:p>
            <a:pPr algn="ctr"/>
            <a:r>
              <a:rPr lang="en-US" sz="3600" b="1" dirty="0">
                <a:solidFill>
                  <a:schemeClr val="accent5">
                    <a:lumMod val="75000"/>
                  </a:schemeClr>
                </a:solidFill>
                <a:latin typeface="Intro Bold Caps" panose="02000000000000000000" pitchFamily="50" charset="0"/>
              </a:rPr>
              <a:t>MCC Code School</a:t>
            </a:r>
          </a:p>
          <a:p>
            <a:pPr algn="ctr"/>
            <a:endParaRPr lang="en-US" sz="3600" b="1" dirty="0">
              <a:solidFill>
                <a:schemeClr val="accent5">
                  <a:lumMod val="75000"/>
                </a:schemeClr>
              </a:solidFill>
              <a:latin typeface="Intro Bold Caps" panose="02000000000000000000" pitchFamily="50" charset="0"/>
            </a:endParaRPr>
          </a:p>
          <a:p>
            <a:pPr algn="ctr"/>
            <a:r>
              <a:rPr lang="en-US" sz="3600" b="1" dirty="0">
                <a:solidFill>
                  <a:schemeClr val="accent5">
                    <a:lumMod val="75000"/>
                  </a:schemeClr>
                </a:solidFill>
                <a:latin typeface="Intro Bold Caps"/>
              </a:rPr>
              <a:t>Introduction to Pair Programming</a:t>
            </a:r>
            <a:br>
              <a:rPr lang="en-US" sz="3600" b="1" dirty="0">
                <a:solidFill>
                  <a:schemeClr val="accent5">
                    <a:lumMod val="75000"/>
                  </a:schemeClr>
                </a:solidFill>
                <a:latin typeface="Intro Bold Caps"/>
              </a:rPr>
            </a:br>
            <a:r>
              <a:rPr lang="en-US" sz="2400" b="1" dirty="0">
                <a:solidFill>
                  <a:schemeClr val="tx1">
                    <a:lumMod val="65000"/>
                    <a:lumOff val="35000"/>
                  </a:schemeClr>
                </a:solidFill>
                <a:latin typeface="Intro Bold Caps"/>
              </a:rPr>
              <a:t>Christian Burk</a:t>
            </a:r>
            <a:endParaRPr lang="en-US" sz="2400" b="1" dirty="0">
              <a:solidFill>
                <a:schemeClr val="tx1">
                  <a:lumMod val="65000"/>
                  <a:lumOff val="35000"/>
                </a:schemeClr>
              </a:solidFill>
              <a:latin typeface="Intro Bold Caps" panose="02000000000000000000" pitchFamily="50" charset="0"/>
            </a:endParaRPr>
          </a:p>
        </p:txBody>
      </p:sp>
      <p:grpSp>
        <p:nvGrpSpPr>
          <p:cNvPr id="7" name="Group 6"/>
          <p:cNvGrpSpPr>
            <a:grpSpLocks/>
          </p:cNvGrpSpPr>
          <p:nvPr/>
        </p:nvGrpSpPr>
        <p:grpSpPr bwMode="auto">
          <a:xfrm>
            <a:off x="1626350" y="433182"/>
            <a:ext cx="5891299" cy="2866259"/>
            <a:chOff x="216" y="201"/>
            <a:chExt cx="6336" cy="2679"/>
          </a:xfrm>
        </p:grpSpPr>
        <p:sp>
          <p:nvSpPr>
            <p:cNvPr id="8" name="Rectangle 7"/>
            <p:cNvSpPr>
              <a:spLocks noChangeArrowheads="1"/>
            </p:cNvSpPr>
            <p:nvPr/>
          </p:nvSpPr>
          <p:spPr bwMode="auto">
            <a:xfrm>
              <a:off x="216" y="201"/>
              <a:ext cx="6336" cy="2679"/>
            </a:xfrm>
            <a:prstGeom prst="rect">
              <a:avLst/>
            </a:prstGeom>
            <a:solidFill>
              <a:srgbClr val="0077C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 y="978"/>
              <a:ext cx="5463" cy="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89804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Assume positive intent</a:t>
            </a:r>
          </a:p>
          <a:p>
            <a:pPr lvl="1"/>
            <a:r>
              <a:rPr lang="en-US" sz="2900" dirty="0">
                <a:cs typeface="Calibri"/>
              </a:rPr>
              <a:t>The discomfort of the new is real but benefits are real, too, so press on despite your fears</a:t>
            </a:r>
          </a:p>
          <a:p>
            <a:pPr lvl="1"/>
            <a:r>
              <a:rPr lang="en-US" sz="2900" dirty="0">
                <a:cs typeface="Calibri"/>
              </a:rPr>
              <a:t>After all, negativity can be toxic in a pair</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Accentuate the positive</a:t>
            </a:r>
            <a:endParaRPr lang="en-US" dirty="0">
              <a:solidFill>
                <a:schemeClr val="accent1">
                  <a:lumMod val="75000"/>
                </a:schemeClr>
              </a:solidFill>
            </a:endParaRPr>
          </a:p>
        </p:txBody>
      </p:sp>
    </p:spTree>
    <p:extLst>
      <p:ext uri="{BB962C8B-B14F-4D97-AF65-F5344CB8AC3E}">
        <p14:creationId xmlns:p14="http://schemas.microsoft.com/office/powerpoint/2010/main" val="51834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Practice “ego-less programming”</a:t>
            </a:r>
          </a:p>
          <a:p>
            <a:pPr lvl="1"/>
            <a:r>
              <a:rPr lang="en-US" sz="2900" dirty="0">
                <a:cs typeface="Calibri"/>
              </a:rPr>
              <a:t>The work of a pair is teamwork, not your work or my work</a:t>
            </a:r>
          </a:p>
          <a:p>
            <a:pPr lvl="1"/>
            <a:r>
              <a:rPr lang="en-US" sz="2900" dirty="0">
                <a:cs typeface="Calibri"/>
              </a:rPr>
              <a:t>Hold with an open hand</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Not “mine” but “ours”</a:t>
            </a:r>
            <a:endParaRPr lang="en-US" dirty="0">
              <a:solidFill>
                <a:schemeClr val="accent1">
                  <a:lumMod val="75000"/>
                </a:schemeClr>
              </a:solidFill>
            </a:endParaRPr>
          </a:p>
        </p:txBody>
      </p:sp>
      <p:pic>
        <p:nvPicPr>
          <p:cNvPr id="7" name="Picture 6">
            <a:extLst>
              <a:ext uri="{FF2B5EF4-FFF2-40B4-BE49-F238E27FC236}">
                <a16:creationId xmlns:a16="http://schemas.microsoft.com/office/drawing/2014/main" id="{377FC0B1-22BD-6A46-B3F2-EBEF5E893BF9}"/>
              </a:ext>
            </a:extLst>
          </p:cNvPr>
          <p:cNvPicPr>
            <a:picLocks noChangeAspect="1"/>
          </p:cNvPicPr>
          <p:nvPr/>
        </p:nvPicPr>
        <p:blipFill>
          <a:blip r:embed="rId4"/>
          <a:stretch>
            <a:fillRect/>
          </a:stretch>
        </p:blipFill>
        <p:spPr>
          <a:xfrm>
            <a:off x="1426650" y="2342316"/>
            <a:ext cx="6524625" cy="3670102"/>
          </a:xfrm>
          <a:prstGeom prst="rect">
            <a:avLst/>
          </a:prstGeom>
        </p:spPr>
      </p:pic>
    </p:spTree>
    <p:extLst>
      <p:ext uri="{BB962C8B-B14F-4D97-AF65-F5344CB8AC3E}">
        <p14:creationId xmlns:p14="http://schemas.microsoft.com/office/powerpoint/2010/main" val="213004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Make the time to work together</a:t>
            </a:r>
          </a:p>
          <a:p>
            <a:pPr lvl="1"/>
            <a:r>
              <a:rPr lang="en-US" sz="2900" dirty="0">
                <a:cs typeface="Calibri"/>
              </a:rPr>
              <a:t>Time box discussions so you can manage your scarcest resource</a:t>
            </a:r>
          </a:p>
          <a:p>
            <a:pPr lvl="1"/>
            <a:r>
              <a:rPr lang="en-US" sz="2900">
                <a:cs typeface="Calibri"/>
              </a:rPr>
              <a:t>Consider Lean </a:t>
            </a:r>
            <a:r>
              <a:rPr lang="en-US" sz="2900" dirty="0">
                <a:cs typeface="Calibri"/>
              </a:rPr>
              <a:t>coffee as an approach</a:t>
            </a:r>
          </a:p>
          <a:p>
            <a:pPr lvl="1"/>
            <a:r>
              <a:rPr lang="en-US" sz="2900" dirty="0">
                <a:cs typeface="Calibri"/>
              </a:rPr>
              <a:t>Look breadth-first, rather than depth-first</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Mind the time</a:t>
            </a:r>
            <a:endParaRPr lang="en-US" dirty="0">
              <a:solidFill>
                <a:schemeClr val="accent1">
                  <a:lumMod val="75000"/>
                </a:schemeClr>
              </a:solidFill>
            </a:endParaRPr>
          </a:p>
        </p:txBody>
      </p:sp>
    </p:spTree>
    <p:extLst>
      <p:ext uri="{BB962C8B-B14F-4D97-AF65-F5344CB8AC3E}">
        <p14:creationId xmlns:p14="http://schemas.microsoft.com/office/powerpoint/2010/main" val="33346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Are you hungry, thirsty, needing to go to the restroom, stressed out?</a:t>
            </a:r>
          </a:p>
          <a:p>
            <a:pPr lvl="1"/>
            <a:r>
              <a:rPr lang="en-US" sz="2900" dirty="0">
                <a:cs typeface="Calibri"/>
              </a:rPr>
              <a:t>Consider “bio breaks”</a:t>
            </a:r>
          </a:p>
          <a:p>
            <a:pPr lvl="1"/>
            <a:r>
              <a:rPr lang="en-US" sz="2900" dirty="0">
                <a:cs typeface="Calibri"/>
              </a:rPr>
              <a:t>Get up, stretch, take a walk and/or talk about something else</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Take care of yourselves and each other</a:t>
            </a:r>
            <a:endParaRPr lang="en-US" dirty="0">
              <a:solidFill>
                <a:schemeClr val="accent1">
                  <a:lumMod val="75000"/>
                </a:schemeClr>
              </a:solidFill>
            </a:endParaRPr>
          </a:p>
        </p:txBody>
      </p:sp>
    </p:spTree>
    <p:extLst>
      <p:ext uri="{BB962C8B-B14F-4D97-AF65-F5344CB8AC3E}">
        <p14:creationId xmlns:p14="http://schemas.microsoft.com/office/powerpoint/2010/main" val="302798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fontScale="92500"/>
          </a:bodyPr>
          <a:lstStyle/>
          <a:p>
            <a:r>
              <a:rPr lang="en-US" sz="3200" dirty="0">
                <a:cs typeface="Calibri"/>
                <a:hlinkClick r:id="rId4"/>
              </a:rPr>
              <a:t>How to Pair Program</a:t>
            </a:r>
            <a:r>
              <a:rPr lang="en-US" sz="3200" dirty="0">
                <a:cs typeface="Calibri"/>
              </a:rPr>
              <a:t> 🎦</a:t>
            </a:r>
            <a:endParaRPr lang="en-US" sz="3200" dirty="0">
              <a:cs typeface="Calibri"/>
              <a:hlinkClick r:id="rId4"/>
            </a:endParaRPr>
          </a:p>
          <a:p>
            <a:r>
              <a:rPr lang="en-US" sz="3200" dirty="0">
                <a:cs typeface="Calibri"/>
                <a:hlinkClick r:id="rId4"/>
              </a:rPr>
              <a:t>Summary of “All I Really Need to Know about Pair Programming I Learned in Kindergarten.”</a:t>
            </a:r>
            <a:endParaRPr lang="en-US" sz="3200" dirty="0">
              <a:cs typeface="Calibri"/>
            </a:endParaRPr>
          </a:p>
          <a:p>
            <a:r>
              <a:rPr lang="en-US" sz="2900" dirty="0">
                <a:cs typeface="Calibri"/>
                <a:hlinkClick r:id="rId5"/>
              </a:rPr>
              <a:t>Pair Programming vs. Code Reviews</a:t>
            </a:r>
            <a:endParaRPr lang="en-US" sz="2900" dirty="0">
              <a:cs typeface="Calibri"/>
            </a:endParaRPr>
          </a:p>
          <a:p>
            <a:r>
              <a:rPr lang="en-US" sz="2900" dirty="0">
                <a:cs typeface="Calibri"/>
                <a:hlinkClick r:id="rId6"/>
              </a:rPr>
              <a:t>JSJ 367: Pair Programming</a:t>
            </a:r>
            <a:r>
              <a:rPr lang="en-US" sz="2900" dirty="0">
                <a:cs typeface="Calibri"/>
              </a:rPr>
              <a:t> 🎧</a:t>
            </a:r>
          </a:p>
          <a:p>
            <a:r>
              <a:rPr lang="en-US" sz="2900" dirty="0">
                <a:cs typeface="Calibri"/>
                <a:hlinkClick r:id="rId7"/>
              </a:rPr>
              <a:t>“The Costs and Benefits of Pair Programming” (PDF)</a:t>
            </a:r>
            <a:endParaRPr lang="en-US" sz="2900" dirty="0">
              <a:cs typeface="Calibri"/>
            </a:endParaRPr>
          </a:p>
          <a:p>
            <a:r>
              <a:rPr lang="en-US" sz="2900" dirty="0">
                <a:cs typeface="Calibri"/>
                <a:hlinkClick r:id="rId8"/>
              </a:rPr>
              <a:t>Lean Coffee</a:t>
            </a:r>
            <a:endParaRPr lang="en-US" sz="29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Resources</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12944" y="1718046"/>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Links and such</a:t>
            </a:r>
            <a:endParaRPr lang="en-US" dirty="0">
              <a:solidFill>
                <a:schemeClr val="accent1">
                  <a:lumMod val="75000"/>
                </a:schemeClr>
              </a:solidFill>
            </a:endParaRPr>
          </a:p>
        </p:txBody>
      </p:sp>
    </p:spTree>
    <p:extLst>
      <p:ext uri="{BB962C8B-B14F-4D97-AF65-F5344CB8AC3E}">
        <p14:creationId xmlns:p14="http://schemas.microsoft.com/office/powerpoint/2010/main" val="33352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Autofit/>
          </a:bodyPr>
          <a:lstStyle/>
          <a:p>
            <a:r>
              <a:rPr lang="en-US" sz="3200" dirty="0">
                <a:ea typeface="+mn-lt"/>
                <a:cs typeface="+mn-lt"/>
              </a:rPr>
              <a:t>More than solo, less than a swarm</a:t>
            </a:r>
          </a:p>
          <a:p>
            <a:r>
              <a:rPr lang="en-US" sz="3200" dirty="0">
                <a:cs typeface="Calibri"/>
              </a:rPr>
              <a:t>Two programmers working on the same "work product"</a:t>
            </a:r>
            <a:endParaRPr lang="en-US" sz="3200" dirty="0">
              <a:ea typeface="+mn-lt"/>
              <a:cs typeface="+mn-lt"/>
            </a:endParaRPr>
          </a:p>
          <a:p>
            <a:r>
              <a:rPr lang="en-US" sz="3200" dirty="0">
                <a:ea typeface="+mn-lt"/>
                <a:cs typeface="+mn-lt"/>
              </a:rPr>
              <a:t>Both are looking at the same issue and are contributing to completing it </a:t>
            </a:r>
            <a:endParaRPr lang="en-US" sz="3200" dirty="0">
              <a:cs typeface="Calibri"/>
            </a:endParaRPr>
          </a:p>
          <a:p>
            <a:pPr marL="0" indent="0">
              <a:buNone/>
            </a:pPr>
            <a:endParaRPr lang="en-US" sz="32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What is pair programming?</a:t>
            </a:r>
            <a:endParaRPr lang="en-US" dirty="0"/>
          </a:p>
        </p:txBody>
      </p:sp>
    </p:spTree>
    <p:extLst>
      <p:ext uri="{BB962C8B-B14F-4D97-AF65-F5344CB8AC3E}">
        <p14:creationId xmlns:p14="http://schemas.microsoft.com/office/powerpoint/2010/main" val="225951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r>
              <a:rPr lang="en-US" sz="3200" dirty="0">
                <a:ea typeface="+mn-lt"/>
                <a:cs typeface="+mn-lt"/>
              </a:rPr>
              <a:t>Learning faster  </a:t>
            </a:r>
            <a:endParaRPr lang="en-US">
              <a:cs typeface="Calibri" panose="020F0502020204030204"/>
            </a:endParaRPr>
          </a:p>
          <a:p>
            <a:r>
              <a:rPr lang="en-US" sz="3200" dirty="0">
                <a:ea typeface="+mn-lt"/>
                <a:cs typeface="+mn-lt"/>
              </a:rPr>
              <a:t>Increased productivity </a:t>
            </a:r>
            <a:endParaRPr lang="en-US" sz="3200">
              <a:cs typeface="Calibri" panose="020F0502020204030204"/>
            </a:endParaRPr>
          </a:p>
          <a:p>
            <a:r>
              <a:rPr lang="en-US" sz="3200" dirty="0">
                <a:ea typeface="+mn-lt"/>
                <a:cs typeface="+mn-lt"/>
              </a:rPr>
              <a:t>Higher quality </a:t>
            </a:r>
            <a:endParaRPr lang="en-US" sz="3200">
              <a:cs typeface="Calibri"/>
            </a:endParaRPr>
          </a:p>
          <a:p>
            <a:r>
              <a:rPr lang="en-US" sz="3200" dirty="0">
                <a:ea typeface="+mn-lt"/>
                <a:cs typeface="+mn-lt"/>
              </a:rPr>
              <a:t>Shared understanding</a:t>
            </a:r>
            <a:endParaRPr lang="en-US" sz="320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What are the benefits of pair programming?</a:t>
            </a:r>
            <a:endParaRPr lang="en-US" dirty="0"/>
          </a:p>
        </p:txBody>
      </p:sp>
    </p:spTree>
    <p:extLst>
      <p:ext uri="{BB962C8B-B14F-4D97-AF65-F5344CB8AC3E}">
        <p14:creationId xmlns:p14="http://schemas.microsoft.com/office/powerpoint/2010/main" val="243631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1600199"/>
            <a:ext cx="7462728" cy="4263689"/>
          </a:xfrm>
        </p:spPr>
        <p:txBody>
          <a:bodyPr vert="horz" lIns="91440" tIns="45720" rIns="91440" bIns="45720" rtlCol="0" anchor="t">
            <a:normAutofit/>
          </a:bodyPr>
          <a:lstStyle/>
          <a:p>
            <a:r>
              <a:rPr lang="en-US" sz="3200" dirty="0">
                <a:ea typeface="+mn-lt"/>
                <a:cs typeface="+mn-lt"/>
              </a:rPr>
              <a:t>Loss of time</a:t>
            </a:r>
            <a:endParaRPr lang="en-US" sz="3200" dirty="0">
              <a:cs typeface="Calibri"/>
            </a:endParaRPr>
          </a:p>
          <a:p>
            <a:r>
              <a:rPr lang="en-US" sz="3200" dirty="0">
                <a:ea typeface="+mn-lt"/>
                <a:cs typeface="+mn-lt"/>
              </a:rPr>
              <a:t>Conflict</a:t>
            </a:r>
            <a:endParaRPr lang="en-US" sz="3200" dirty="0">
              <a:cs typeface="Calibri"/>
            </a:endParaRPr>
          </a:p>
          <a:p>
            <a:r>
              <a:rPr lang="en-US" sz="3200" dirty="0">
                <a:ea typeface="+mn-lt"/>
                <a:cs typeface="+mn-lt"/>
              </a:rPr>
              <a:t>Boredom</a:t>
            </a:r>
          </a:p>
          <a:p>
            <a:r>
              <a:rPr lang="en-US" sz="3200" dirty="0">
                <a:ea typeface="+mn-lt"/>
                <a:cs typeface="+mn-lt"/>
              </a:rPr>
              <a:t>Distraction</a:t>
            </a:r>
            <a:endParaRPr lang="en-US" sz="3200" dirty="0">
              <a:cs typeface="Calibri"/>
            </a:endParaRP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What are the drawbacks or pitfalls of pair programming?</a:t>
            </a:r>
            <a:endParaRPr lang="en-US" dirty="0"/>
          </a:p>
        </p:txBody>
      </p:sp>
    </p:spTree>
    <p:extLst>
      <p:ext uri="{BB962C8B-B14F-4D97-AF65-F5344CB8AC3E}">
        <p14:creationId xmlns:p14="http://schemas.microsoft.com/office/powerpoint/2010/main" val="206020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Communicate</a:t>
            </a:r>
            <a:endParaRPr lang="en-US" sz="3200" b="1" dirty="0">
              <a:solidFill>
                <a:schemeClr val="accent1">
                  <a:lumMod val="75000"/>
                </a:schemeClr>
              </a:solidFill>
              <a:cs typeface="Calibri"/>
            </a:endParaRPr>
          </a:p>
        </p:txBody>
      </p:sp>
      <p:pic>
        <p:nvPicPr>
          <p:cNvPr id="3" name="Picture 6" descr="A person standing in front of a computer&#10;&#10;Description generated with very high confidence">
            <a:extLst>
              <a:ext uri="{FF2B5EF4-FFF2-40B4-BE49-F238E27FC236}">
                <a16:creationId xmlns:a16="http://schemas.microsoft.com/office/drawing/2014/main" id="{97246A31-2B19-4FF0-8108-97EFC70CE08F}"/>
              </a:ext>
            </a:extLst>
          </p:cNvPr>
          <p:cNvPicPr>
            <a:picLocks noChangeAspect="1"/>
          </p:cNvPicPr>
          <p:nvPr/>
        </p:nvPicPr>
        <p:blipFill>
          <a:blip r:embed="rId4"/>
          <a:stretch>
            <a:fillRect/>
          </a:stretch>
        </p:blipFill>
        <p:spPr>
          <a:xfrm>
            <a:off x="995363" y="1319784"/>
            <a:ext cx="7372350" cy="4218432"/>
          </a:xfrm>
          <a:prstGeom prst="rect">
            <a:avLst/>
          </a:prstGeom>
        </p:spPr>
      </p:pic>
      <p:pic>
        <p:nvPicPr>
          <p:cNvPr id="9" name="Picture 9" descr="A person standing in front of a computer&#10;&#10;Description generated with very high confidence">
            <a:extLst>
              <a:ext uri="{FF2B5EF4-FFF2-40B4-BE49-F238E27FC236}">
                <a16:creationId xmlns:a16="http://schemas.microsoft.com/office/drawing/2014/main" id="{C7B0285C-2975-4F5D-A19E-65CFA4375FB4}"/>
              </a:ext>
            </a:extLst>
          </p:cNvPr>
          <p:cNvPicPr>
            <a:picLocks noChangeAspect="1"/>
          </p:cNvPicPr>
          <p:nvPr/>
        </p:nvPicPr>
        <p:blipFill>
          <a:blip r:embed="rId5"/>
          <a:stretch>
            <a:fillRect/>
          </a:stretch>
        </p:blipFill>
        <p:spPr>
          <a:xfrm>
            <a:off x="1000125" y="1319784"/>
            <a:ext cx="7367587" cy="4218431"/>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To begin work as a cohesive unit, you need to verbalize your thoughts</a:t>
            </a:r>
          </a:p>
          <a:p>
            <a:pPr lvl="1"/>
            <a:r>
              <a:rPr lang="en-US" sz="2900" dirty="0">
                <a:cs typeface="Calibri"/>
              </a:rPr>
              <a:t>One person might have their hands on the keyboard or at the whiteboard but both are in constant communication, like the two hemispheres of the brain</a:t>
            </a:r>
          </a:p>
          <a:p>
            <a:pPr lvl="1"/>
            <a:r>
              <a:rPr lang="en-US" sz="2900" dirty="0">
                <a:cs typeface="Calibri"/>
              </a:rPr>
              <a:t>Use diagrams, sketches, and metaphors</a:t>
            </a:r>
          </a:p>
        </p:txBody>
      </p:sp>
    </p:spTree>
    <p:extLst>
      <p:ext uri="{BB962C8B-B14F-4D97-AF65-F5344CB8AC3E}">
        <p14:creationId xmlns:p14="http://schemas.microsoft.com/office/powerpoint/2010/main" val="136707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lnSpcReduction="10000"/>
          </a:bodyPr>
          <a:lstStyle/>
          <a:p>
            <a:pPr marL="0" indent="0">
              <a:buNone/>
            </a:pPr>
            <a:endParaRPr lang="en-US" sz="3200" b="1" dirty="0">
              <a:cs typeface="Calibri"/>
            </a:endParaRPr>
          </a:p>
          <a:p>
            <a:pPr lvl="1"/>
            <a:r>
              <a:rPr lang="en-US" sz="2900" dirty="0">
                <a:cs typeface="Calibri"/>
              </a:rPr>
              <a:t>The driver/navigator roles should be switched after 20 minutes or so</a:t>
            </a:r>
          </a:p>
          <a:p>
            <a:pPr lvl="1"/>
            <a:r>
              <a:rPr lang="en-US" sz="2900" dirty="0">
                <a:cs typeface="Calibri"/>
              </a:rPr>
              <a:t>Neither should be tasked with the bulk of the work, as this can create resentment </a:t>
            </a:r>
          </a:p>
          <a:p>
            <a:pPr lvl="1"/>
            <a:r>
              <a:rPr lang="en-US" sz="2900" dirty="0">
                <a:cs typeface="Calibri"/>
              </a:rPr>
              <a:t>Driver relies on the navigator for direction and “potholes”</a:t>
            </a:r>
          </a:p>
          <a:p>
            <a:pPr lvl="1"/>
            <a:r>
              <a:rPr lang="en-US" sz="2900" dirty="0">
                <a:cs typeface="Calibri"/>
              </a:rPr>
              <a:t>Navigator relies on “driver” to transcribe thoughts into code</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Many hands make light work</a:t>
            </a:r>
            <a:endParaRPr lang="en-US" dirty="0">
              <a:solidFill>
                <a:schemeClr val="accent1">
                  <a:lumMod val="75000"/>
                </a:schemeClr>
              </a:solidFill>
            </a:endParaRPr>
          </a:p>
        </p:txBody>
      </p:sp>
      <p:pic>
        <p:nvPicPr>
          <p:cNvPr id="4" name="Picture 3">
            <a:extLst>
              <a:ext uri="{FF2B5EF4-FFF2-40B4-BE49-F238E27FC236}">
                <a16:creationId xmlns:a16="http://schemas.microsoft.com/office/drawing/2014/main" id="{5D5885EC-3314-104B-BD38-9E15CAB1C8E7}"/>
              </a:ext>
            </a:extLst>
          </p:cNvPr>
          <p:cNvPicPr>
            <a:picLocks noChangeAspect="1"/>
          </p:cNvPicPr>
          <p:nvPr/>
        </p:nvPicPr>
        <p:blipFill>
          <a:blip r:embed="rId4"/>
          <a:stretch>
            <a:fillRect/>
          </a:stretch>
        </p:blipFill>
        <p:spPr>
          <a:xfrm>
            <a:off x="1595252" y="2419512"/>
            <a:ext cx="5943600" cy="2120900"/>
          </a:xfrm>
          <a:prstGeom prst="rect">
            <a:avLst/>
          </a:prstGeom>
        </p:spPr>
      </p:pic>
    </p:spTree>
    <p:extLst>
      <p:ext uri="{BB962C8B-B14F-4D97-AF65-F5344CB8AC3E}">
        <p14:creationId xmlns:p14="http://schemas.microsoft.com/office/powerpoint/2010/main" val="23090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Pair programming is not a spectator sport</a:t>
            </a:r>
          </a:p>
          <a:p>
            <a:pPr lvl="1"/>
            <a:r>
              <a:rPr lang="en-US" sz="2900" dirty="0">
                <a:cs typeface="Calibri"/>
              </a:rPr>
              <a:t>Each member needs to engage, whether they are coding or reviewing the code being written</a:t>
            </a:r>
          </a:p>
          <a:p>
            <a:pPr lvl="1"/>
            <a:r>
              <a:rPr lang="en-US" sz="2900" dirty="0">
                <a:cs typeface="Calibri"/>
              </a:rPr>
              <a:t>Practice active listening</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Stay focused</a:t>
            </a:r>
            <a:endParaRPr lang="en-US" dirty="0">
              <a:solidFill>
                <a:schemeClr val="accent1">
                  <a:lumMod val="75000"/>
                </a:schemeClr>
              </a:solidFill>
            </a:endParaRPr>
          </a:p>
        </p:txBody>
      </p:sp>
    </p:spTree>
    <p:extLst>
      <p:ext uri="{BB962C8B-B14F-4D97-AF65-F5344CB8AC3E}">
        <p14:creationId xmlns:p14="http://schemas.microsoft.com/office/powerpoint/2010/main" val="27132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Two can guarantee higher quality than can one, as there's an instant check on possible errors</a:t>
            </a:r>
          </a:p>
          <a:p>
            <a:pPr lvl="1"/>
            <a:r>
              <a:rPr lang="en-US" sz="2900" dirty="0">
                <a:cs typeface="Calibri"/>
              </a:rPr>
              <a:t>Also, they can hold each other to their standards and not let bad habits slip in</a:t>
            </a:r>
          </a:p>
          <a:p>
            <a:pPr lvl="1"/>
            <a:r>
              <a:rPr lang="en-US" sz="2900" dirty="0">
                <a:cs typeface="Calibri"/>
              </a:rPr>
              <a:t>It's like exercising with a trainer</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Quality is job one</a:t>
            </a:r>
            <a:endParaRPr lang="en-US" dirty="0">
              <a:solidFill>
                <a:schemeClr val="accent1">
                  <a:lumMod val="75000"/>
                </a:schemeClr>
              </a:solidFill>
            </a:endParaRPr>
          </a:p>
        </p:txBody>
      </p:sp>
    </p:spTree>
    <p:extLst>
      <p:ext uri="{BB962C8B-B14F-4D97-AF65-F5344CB8AC3E}">
        <p14:creationId xmlns:p14="http://schemas.microsoft.com/office/powerpoint/2010/main" val="350593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liveringPromise_footer_PPT.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991486"/>
            <a:ext cx="9144000" cy="866514"/>
          </a:xfrm>
          <a:prstGeom prst="rect">
            <a:avLst/>
          </a:prstGeom>
        </p:spPr>
      </p:pic>
      <p:sp>
        <p:nvSpPr>
          <p:cNvPr id="8" name="Content Placeholder 7">
            <a:extLst>
              <a:ext uri="{FF2B5EF4-FFF2-40B4-BE49-F238E27FC236}">
                <a16:creationId xmlns:a16="http://schemas.microsoft.com/office/drawing/2014/main" id="{95EBDD43-D710-4BBE-8709-126986D7CC9A}"/>
              </a:ext>
            </a:extLst>
          </p:cNvPr>
          <p:cNvSpPr>
            <a:spLocks noGrp="1"/>
          </p:cNvSpPr>
          <p:nvPr>
            <p:ph idx="1"/>
          </p:nvPr>
        </p:nvSpPr>
        <p:spPr>
          <a:xfrm>
            <a:off x="839972" y="2302821"/>
            <a:ext cx="7462728" cy="3749092"/>
          </a:xfrm>
        </p:spPr>
        <p:txBody>
          <a:bodyPr vert="horz" lIns="91440" tIns="45720" rIns="91440" bIns="45720" rtlCol="0" anchor="t">
            <a:normAutofit/>
          </a:bodyPr>
          <a:lstStyle/>
          <a:p>
            <a:pPr marL="0" indent="0">
              <a:buNone/>
            </a:pPr>
            <a:endParaRPr lang="en-US" sz="3200" b="1" dirty="0">
              <a:cs typeface="Calibri"/>
            </a:endParaRPr>
          </a:p>
          <a:p>
            <a:pPr lvl="1"/>
            <a:r>
              <a:rPr lang="en-US" sz="2900" dirty="0">
                <a:cs typeface="Calibri"/>
              </a:rPr>
              <a:t>Conflict is healthy</a:t>
            </a:r>
          </a:p>
          <a:p>
            <a:pPr lvl="1"/>
            <a:r>
              <a:rPr lang="en-US" sz="2900" dirty="0">
                <a:cs typeface="Calibri"/>
              </a:rPr>
              <a:t>Anger is not</a:t>
            </a:r>
          </a:p>
          <a:p>
            <a:pPr lvl="1"/>
            <a:r>
              <a:rPr lang="en-US" sz="2900" dirty="0">
                <a:cs typeface="Calibri"/>
              </a:rPr>
              <a:t>Kindness is key</a:t>
            </a:r>
          </a:p>
          <a:p>
            <a:pPr lvl="1"/>
            <a:r>
              <a:rPr lang="en-US" sz="2900" dirty="0">
                <a:cs typeface="Calibri"/>
              </a:rPr>
              <a:t>You may not agree on everything, but you can disagree and commit</a:t>
            </a:r>
          </a:p>
        </p:txBody>
      </p:sp>
      <p:sp>
        <p:nvSpPr>
          <p:cNvPr id="6" name="Title 1">
            <a:extLst>
              <a:ext uri="{FF2B5EF4-FFF2-40B4-BE49-F238E27FC236}">
                <a16:creationId xmlns:a16="http://schemas.microsoft.com/office/drawing/2014/main" id="{9D016B5E-ED4B-FA40-BAAD-1DA32860BEE9}"/>
              </a:ext>
            </a:extLst>
          </p:cNvPr>
          <p:cNvSpPr>
            <a:spLocks noGrp="1"/>
          </p:cNvSpPr>
          <p:nvPr>
            <p:ph type="title"/>
          </p:nvPr>
        </p:nvSpPr>
        <p:spPr>
          <a:xfrm>
            <a:off x="745613" y="161926"/>
            <a:ext cx="7886700" cy="1325563"/>
          </a:xfrm>
        </p:spPr>
        <p:txBody>
          <a:bodyPr/>
          <a:lstStyle/>
          <a:p>
            <a:pPr algn="ctr"/>
            <a:r>
              <a:rPr lang="en-US" b="1" dirty="0">
                <a:latin typeface="Intro Bold Caps"/>
              </a:rPr>
              <a:t>How do you pair program at MCC Code School?</a:t>
            </a:r>
            <a:endParaRPr lang="en-US" dirty="0"/>
          </a:p>
        </p:txBody>
      </p:sp>
      <p:sp>
        <p:nvSpPr>
          <p:cNvPr id="2" name="TextBox 1">
            <a:extLst>
              <a:ext uri="{FF2B5EF4-FFF2-40B4-BE49-F238E27FC236}">
                <a16:creationId xmlns:a16="http://schemas.microsoft.com/office/drawing/2014/main" id="{73734360-434E-47AE-8708-AC40EDC2C04B}"/>
              </a:ext>
            </a:extLst>
          </p:cNvPr>
          <p:cNvSpPr txBox="1"/>
          <p:nvPr/>
        </p:nvSpPr>
        <p:spPr>
          <a:xfrm>
            <a:off x="508660" y="1834737"/>
            <a:ext cx="811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accent1">
                    <a:lumMod val="75000"/>
                  </a:schemeClr>
                </a:solidFill>
              </a:rPr>
              <a:t>Get along</a:t>
            </a:r>
            <a:endParaRPr lang="en-US" dirty="0"/>
          </a:p>
        </p:txBody>
      </p:sp>
      <p:pic>
        <p:nvPicPr>
          <p:cNvPr id="3" name="Picture 3" descr="A person posing for a picture&#10;&#10;Description generated with very high confidence">
            <a:extLst>
              <a:ext uri="{FF2B5EF4-FFF2-40B4-BE49-F238E27FC236}">
                <a16:creationId xmlns:a16="http://schemas.microsoft.com/office/drawing/2014/main" id="{E24B0513-C22E-4B59-8076-766E15F44FB6}"/>
              </a:ext>
            </a:extLst>
          </p:cNvPr>
          <p:cNvPicPr>
            <a:picLocks noChangeAspect="1"/>
          </p:cNvPicPr>
          <p:nvPr/>
        </p:nvPicPr>
        <p:blipFill>
          <a:blip r:embed="rId4"/>
          <a:stretch>
            <a:fillRect/>
          </a:stretch>
        </p:blipFill>
        <p:spPr>
          <a:xfrm>
            <a:off x="2705595" y="1367928"/>
            <a:ext cx="3633849" cy="4567469"/>
          </a:xfrm>
          <a:prstGeom prst="rect">
            <a:avLst/>
          </a:prstGeom>
        </p:spPr>
      </p:pic>
    </p:spTree>
    <p:extLst>
      <p:ext uri="{BB962C8B-B14F-4D97-AF65-F5344CB8AC3E}">
        <p14:creationId xmlns:p14="http://schemas.microsoft.com/office/powerpoint/2010/main" val="298352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A2EF796A0BC7449BD67AB86724A5FB" ma:contentTypeVersion="4" ma:contentTypeDescription="Create a new document." ma:contentTypeScope="" ma:versionID="1828ba8ce1fcdc9bee581088e7c3b93c">
  <xsd:schema xmlns:xsd="http://www.w3.org/2001/XMLSchema" xmlns:xs="http://www.w3.org/2001/XMLSchema" xmlns:p="http://schemas.microsoft.com/office/2006/metadata/properties" xmlns:ns2="2fc86a26-efa0-4fb5-8ae7-16cd7a0558f5" targetNamespace="http://schemas.microsoft.com/office/2006/metadata/properties" ma:root="true" ma:fieldsID="6be8c6ed54d6c45f19685339f0617c54" ns2:_="">
    <xsd:import namespace="2fc86a26-efa0-4fb5-8ae7-16cd7a0558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86a26-efa0-4fb5-8ae7-16cd7a0558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39C55B-7F8B-4FEE-A494-C5D3434143C5}">
  <ds:schemaRef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dcmitype/"/>
    <ds:schemaRef ds:uri="http://purl.org/dc/terms/"/>
    <ds:schemaRef ds:uri="385d0e82-f57d-438b-970b-a493dcfb00db"/>
    <ds:schemaRef ds:uri="http://schemas.microsoft.com/office/infopath/2007/PartnerControls"/>
  </ds:schemaRefs>
</ds:datastoreItem>
</file>

<file path=customXml/itemProps2.xml><?xml version="1.0" encoding="utf-8"?>
<ds:datastoreItem xmlns:ds="http://schemas.openxmlformats.org/officeDocument/2006/customXml" ds:itemID="{A0633B8A-7282-4412-9220-22AED045D1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86a26-efa0-4fb5-8ae7-16cd7a0558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899B43-7FE8-41FD-B4BB-67DF9E7445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2904</TotalTime>
  <Words>1394</Words>
  <Application>Microsoft Macintosh PowerPoint</Application>
  <PresentationFormat>On-screen Show (4:3)</PresentationFormat>
  <Paragraphs>165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Intro Bold Caps</vt:lpstr>
      <vt:lpstr>Office Theme</vt:lpstr>
      <vt:lpstr>PowerPoint Presentation</vt:lpstr>
      <vt:lpstr>What is pair programming?</vt:lpstr>
      <vt:lpstr>What are the benefits of pair programming?</vt:lpstr>
      <vt:lpstr>What are the drawbacks or pitfalls of pair programming?</vt:lpstr>
      <vt:lpstr>How do you pair program at MCC Code School?</vt:lpstr>
      <vt:lpstr>How do you pair program at MCC Code School?</vt:lpstr>
      <vt:lpstr>How do you pair program at MCC Code School?</vt:lpstr>
      <vt:lpstr>How do you pair program at MCC Code School?</vt:lpstr>
      <vt:lpstr>How do you pair program at MCC Code School?</vt:lpstr>
      <vt:lpstr>How do you pair program at MCC Code School?</vt:lpstr>
      <vt:lpstr>How do you pair program at MCC Code School?</vt:lpstr>
      <vt:lpstr>How do you pair program at MCC Code School?</vt:lpstr>
      <vt:lpstr>How do you pair program at MCC Code School?</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&amp; Victoria Novak</dc:creator>
  <cp:lastModifiedBy>Burk, Christian M</cp:lastModifiedBy>
  <cp:revision>551</cp:revision>
  <cp:lastPrinted>2019-05-13T19:56:21Z</cp:lastPrinted>
  <dcterms:created xsi:type="dcterms:W3CDTF">2019-03-07T12:27:07Z</dcterms:created>
  <dcterms:modified xsi:type="dcterms:W3CDTF">2020-08-13T00:18:48Z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0x010100EDA2EF796A0BC7449BD67AB86724A5FB</vt:lpwstr>
  </property>
</Properties>
</file>