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7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0BA1-FB19-BC43-B3BB-461D674AF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9B9C9-7690-7342-95EF-B25965F70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C91E9-31D9-764B-809A-33971CD4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3E5-F84A-374A-971D-414F470B9A2C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F4FDB-BFCB-9640-A329-FA5D8381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C8D3A-BCA7-C64F-8583-51702E89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D025-AF04-144C-9CE4-2ED8C45C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4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ACCB-FBAA-F841-BE10-EA809E3E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9492B-C280-2643-915D-0181A1C4B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C9A22-B5AE-BB49-BF6E-A8EDA38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3E5-F84A-374A-971D-414F470B9A2C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C390B-30BF-1447-822D-C714CBE8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36797-4EAD-4045-92A9-0FE7C0C5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D025-AF04-144C-9CE4-2ED8C45C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E1464-F7A8-7648-9ED0-047AE1662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32C79-B066-E840-9D6B-2F2A5DF86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47F0C-105D-DC4A-9E99-C8FDEC2F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3E5-F84A-374A-971D-414F470B9A2C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3286-0E2A-DE4E-8940-1A8BCE37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0856-E15D-994A-895F-28FF3D43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D025-AF04-144C-9CE4-2ED8C45C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0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D1B0-C59C-7643-B940-7E085E32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03D0-9AFD-1547-BC91-C172BC988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2E028-6926-1B4D-96AA-DEF0EE46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3E5-F84A-374A-971D-414F470B9A2C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9E719-A3AC-5B4A-9E03-3607252A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6C906-8DAF-5548-8A82-BFC85CED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D025-AF04-144C-9CE4-2ED8C45C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17EC-DEAF-1B44-8EA2-F7948825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521C2-63F3-D042-A30A-79C2D92B7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8D0C4-534D-6E41-880F-63AF3B20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3E5-F84A-374A-971D-414F470B9A2C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3B6D7-38DC-C24F-97E3-254A0DA9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77A3B-0948-5C4C-B690-9A80C040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D025-AF04-144C-9CE4-2ED8C45C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0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E644-469F-BB4D-8CEF-AF6292F5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906B8-C12E-8D40-A738-71FB53666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434BD-CD63-154E-A546-6AE2653C6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1C6E3-2047-0640-99C3-3A9C88B7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3E5-F84A-374A-971D-414F470B9A2C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F5DDA-F9D7-E14F-AD29-11578E4B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4EE24-BF20-CE45-9AE4-6E895887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D025-AF04-144C-9CE4-2ED8C45C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6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7A6B-725E-7244-8FA9-A140378B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B9CE4-F2BA-404C-BFEA-FB185AE5D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3FDBD-BCC4-1544-8177-899EDB007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639F7-54FF-7C46-B32A-DA2717E57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BF877-17DC-CA4B-925A-8CBDA2059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37514-5735-8C40-9C55-4743D4DE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3E5-F84A-374A-971D-414F470B9A2C}" type="datetimeFigureOut">
              <a:rPr lang="en-US" smtClean="0"/>
              <a:t>8/15/20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2D515-A39A-5341-8F1C-0714BA5D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3E8DE-CA0E-994A-8A90-E5601F3A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D025-AF04-144C-9CE4-2ED8C45C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F293-FC91-A04B-A422-875827CC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9E48C-8C31-4242-9F28-F25AAD9C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3E5-F84A-374A-971D-414F470B9A2C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17B73-EEEA-204A-BD7F-6DEB1EFD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D9104-D78D-B848-80D5-78C2D266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D025-AF04-144C-9CE4-2ED8C45C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0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F7055-9E79-4D45-AACF-72FC153B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3E5-F84A-374A-971D-414F470B9A2C}" type="datetimeFigureOut">
              <a:rPr lang="en-US" smtClean="0"/>
              <a:t>8/15/20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D90CA-A820-A341-9A78-758ABF82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2DC61-1652-E24E-AB33-8498BD74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D025-AF04-144C-9CE4-2ED8C45C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9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9B2A-EEA2-A345-A865-600A5B896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6EC2-4A4F-9B4E-B045-600844879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64D3E-5B89-284A-B331-A631B3D65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52CA2-33D4-2541-BA0F-A95D3C54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3E5-F84A-374A-971D-414F470B9A2C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C5A69-FEB5-7141-AFE2-6C8B5EE5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745BC-AA8A-7942-8476-E166616F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D025-AF04-144C-9CE4-2ED8C45C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6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BAEC-EE25-544F-AFFE-AE9D71BC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773A0-0803-7147-9A13-FD9AB1038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3BA17-7682-294E-8CBD-D42E69B1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79A0A-8535-A749-9F45-3484A8BD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3E5-F84A-374A-971D-414F470B9A2C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0C07-0CD6-BC41-86AB-EA75B1B7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B7DF6-A624-6B4E-B333-4B5FC14A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D025-AF04-144C-9CE4-2ED8C45C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C902F-2037-B346-BEC7-33F714EB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81457-EDCA-5148-BB90-11B1AE98A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6D9F-6677-F742-955A-2BF89D22A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6D3E5-F84A-374A-971D-414F470B9A2C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B2CFD-07F1-4F42-BE1D-2DA955588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0E68F-8366-AD49-A625-3FB4F4395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D025-AF04-144C-9CE4-2ED8C45C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6D1CA6-E838-E94D-89B0-60DCB4614C98}"/>
              </a:ext>
            </a:extLst>
          </p:cNvPr>
          <p:cNvSpPr/>
          <p:nvPr/>
        </p:nvSpPr>
        <p:spPr>
          <a:xfrm>
            <a:off x="371475" y="400050"/>
            <a:ext cx="60007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3B33C2-B387-EB41-89C5-81622FF8C335}"/>
              </a:ext>
            </a:extLst>
          </p:cNvPr>
          <p:cNvSpPr/>
          <p:nvPr/>
        </p:nvSpPr>
        <p:spPr>
          <a:xfrm>
            <a:off x="371476" y="1523772"/>
            <a:ext cx="371130" cy="371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B7BBFF-97EF-0A41-BFB0-C25E0ADE3106}"/>
              </a:ext>
            </a:extLst>
          </p:cNvPr>
          <p:cNvSpPr/>
          <p:nvPr/>
        </p:nvSpPr>
        <p:spPr>
          <a:xfrm>
            <a:off x="371476" y="2316986"/>
            <a:ext cx="371130" cy="371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7E2C36-9CF2-9845-9908-FB615756EE50}"/>
              </a:ext>
            </a:extLst>
          </p:cNvPr>
          <p:cNvSpPr/>
          <p:nvPr/>
        </p:nvSpPr>
        <p:spPr>
          <a:xfrm>
            <a:off x="377674" y="3143251"/>
            <a:ext cx="371130" cy="371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095ACE-CD22-3A45-B5D9-B1646DB7754B}"/>
              </a:ext>
            </a:extLst>
          </p:cNvPr>
          <p:cNvSpPr/>
          <p:nvPr/>
        </p:nvSpPr>
        <p:spPr>
          <a:xfrm>
            <a:off x="371476" y="3952991"/>
            <a:ext cx="371130" cy="371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DCB97-F44E-DA42-9D5E-CB0E7A7C682E}"/>
              </a:ext>
            </a:extLst>
          </p:cNvPr>
          <p:cNvSpPr/>
          <p:nvPr/>
        </p:nvSpPr>
        <p:spPr>
          <a:xfrm>
            <a:off x="371475" y="4762730"/>
            <a:ext cx="371130" cy="371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AA05F2-0CB6-084F-809B-36E64B395F4B}"/>
              </a:ext>
            </a:extLst>
          </p:cNvPr>
          <p:cNvCxnSpPr>
            <a:cxnSpLocks/>
          </p:cNvCxnSpPr>
          <p:nvPr/>
        </p:nvCxnSpPr>
        <p:spPr>
          <a:xfrm>
            <a:off x="2897436" y="1367125"/>
            <a:ext cx="0" cy="5165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14143D-5212-2E45-A775-23423013CAAA}"/>
              </a:ext>
            </a:extLst>
          </p:cNvPr>
          <p:cNvCxnSpPr/>
          <p:nvPr/>
        </p:nvCxnSpPr>
        <p:spPr>
          <a:xfrm>
            <a:off x="8681292" y="1367125"/>
            <a:ext cx="0" cy="4365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1D93182-95DB-9648-9223-F79346B7BFDB}"/>
              </a:ext>
            </a:extLst>
          </p:cNvPr>
          <p:cNvSpPr/>
          <p:nvPr/>
        </p:nvSpPr>
        <p:spPr>
          <a:xfrm>
            <a:off x="3018622" y="550843"/>
            <a:ext cx="517793" cy="517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3A80-2D2F-6142-AD8F-A1207B3D3506}"/>
              </a:ext>
            </a:extLst>
          </p:cNvPr>
          <p:cNvSpPr/>
          <p:nvPr/>
        </p:nvSpPr>
        <p:spPr>
          <a:xfrm>
            <a:off x="3800819" y="691653"/>
            <a:ext cx="3899971" cy="30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 box for message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6FF944-C6CA-A042-AA92-91383E6206CE}"/>
              </a:ext>
            </a:extLst>
          </p:cNvPr>
          <p:cNvSpPr/>
          <p:nvPr/>
        </p:nvSpPr>
        <p:spPr>
          <a:xfrm>
            <a:off x="7389806" y="1140977"/>
            <a:ext cx="892366" cy="309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2A1374-E07B-5046-85FE-ABB308873E08}"/>
              </a:ext>
            </a:extLst>
          </p:cNvPr>
          <p:cNvSpPr txBox="1"/>
          <p:nvPr/>
        </p:nvSpPr>
        <p:spPr>
          <a:xfrm>
            <a:off x="971550" y="1523772"/>
            <a:ext cx="117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MenuItem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0A27C-7CD6-654E-9058-6400ACDAB0DC}"/>
              </a:ext>
            </a:extLst>
          </p:cNvPr>
          <p:cNvSpPr txBox="1"/>
          <p:nvPr/>
        </p:nvSpPr>
        <p:spPr>
          <a:xfrm>
            <a:off x="982567" y="2316986"/>
            <a:ext cx="117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MenuItem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3D899C-3D6D-D045-B207-5C81EA18CA16}"/>
              </a:ext>
            </a:extLst>
          </p:cNvPr>
          <p:cNvSpPr txBox="1"/>
          <p:nvPr/>
        </p:nvSpPr>
        <p:spPr>
          <a:xfrm>
            <a:off x="1015618" y="3132234"/>
            <a:ext cx="117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MenuItem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0B14BB-DF8A-D140-8BE6-26FD4A648F19}"/>
              </a:ext>
            </a:extLst>
          </p:cNvPr>
          <p:cNvSpPr txBox="1"/>
          <p:nvPr/>
        </p:nvSpPr>
        <p:spPr>
          <a:xfrm>
            <a:off x="982567" y="3936466"/>
            <a:ext cx="117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MenuItem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1AE241-3595-B341-9884-28A0C706B8DF}"/>
              </a:ext>
            </a:extLst>
          </p:cNvPr>
          <p:cNvSpPr txBox="1"/>
          <p:nvPr/>
        </p:nvSpPr>
        <p:spPr>
          <a:xfrm>
            <a:off x="1026635" y="4718664"/>
            <a:ext cx="117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MenuItem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B16FE9-356F-1247-999A-78B301696428}"/>
              </a:ext>
            </a:extLst>
          </p:cNvPr>
          <p:cNvSpPr/>
          <p:nvPr/>
        </p:nvSpPr>
        <p:spPr>
          <a:xfrm>
            <a:off x="2974555" y="2082187"/>
            <a:ext cx="517793" cy="517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51722B7-63D9-6542-A21B-7132ABC61F68}"/>
              </a:ext>
            </a:extLst>
          </p:cNvPr>
          <p:cNvSpPr/>
          <p:nvPr/>
        </p:nvSpPr>
        <p:spPr>
          <a:xfrm>
            <a:off x="2958040" y="5473317"/>
            <a:ext cx="517793" cy="517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545B55-1730-7946-A9ED-12C8C6E04F7D}"/>
              </a:ext>
            </a:extLst>
          </p:cNvPr>
          <p:cNvSpPr txBox="1"/>
          <p:nvPr/>
        </p:nvSpPr>
        <p:spPr>
          <a:xfrm>
            <a:off x="3593565" y="2118682"/>
            <a:ext cx="146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twitterhandle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C50842-90EC-8346-90FE-954C15003CD5}"/>
              </a:ext>
            </a:extLst>
          </p:cNvPr>
          <p:cNvSpPr txBox="1"/>
          <p:nvPr/>
        </p:nvSpPr>
        <p:spPr>
          <a:xfrm>
            <a:off x="3582547" y="2438171"/>
            <a:ext cx="469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Lorem ipsum Lorem ipsum Lorem ipsum Lorem ipsum Lorem ipsum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B27D1B-CA33-914F-9FAA-0494AF65E440}"/>
              </a:ext>
            </a:extLst>
          </p:cNvPr>
          <p:cNvSpPr/>
          <p:nvPr/>
        </p:nvSpPr>
        <p:spPr>
          <a:xfrm>
            <a:off x="3654501" y="3165283"/>
            <a:ext cx="4442887" cy="1285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5107AC-3015-C74E-B96E-4026E6E7D05A}"/>
              </a:ext>
            </a:extLst>
          </p:cNvPr>
          <p:cNvCxnSpPr>
            <a:cxnSpLocks/>
          </p:cNvCxnSpPr>
          <p:nvPr/>
        </p:nvCxnSpPr>
        <p:spPr>
          <a:xfrm flipH="1">
            <a:off x="3876205" y="5087996"/>
            <a:ext cx="4103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79C0D45-C2B7-134D-A630-D6305B437779}"/>
              </a:ext>
            </a:extLst>
          </p:cNvPr>
          <p:cNvSpPr txBox="1"/>
          <p:nvPr/>
        </p:nvSpPr>
        <p:spPr>
          <a:xfrm>
            <a:off x="3593565" y="5368658"/>
            <a:ext cx="146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twitterhandle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947258-9479-3D44-9C84-6FEA73D05D08}"/>
              </a:ext>
            </a:extLst>
          </p:cNvPr>
          <p:cNvSpPr txBox="1"/>
          <p:nvPr/>
        </p:nvSpPr>
        <p:spPr>
          <a:xfrm>
            <a:off x="3582547" y="5688147"/>
            <a:ext cx="469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Lorem ipsum Lorem ipsum Lorem ipsum Lorem ipsum Lorem ipsum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8985E7-4784-6B4C-95A5-500F4ED792B5}"/>
              </a:ext>
            </a:extLst>
          </p:cNvPr>
          <p:cNvSpPr txBox="1"/>
          <p:nvPr/>
        </p:nvSpPr>
        <p:spPr>
          <a:xfrm>
            <a:off x="9169131" y="840419"/>
            <a:ext cx="100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Trending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AB7CE4-551F-B545-9CA4-796E4E63A512}"/>
              </a:ext>
            </a:extLst>
          </p:cNvPr>
          <p:cNvSpPr txBox="1"/>
          <p:nvPr/>
        </p:nvSpPr>
        <p:spPr>
          <a:xfrm>
            <a:off x="9169131" y="1245213"/>
            <a:ext cx="1803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Trending headline of six whole words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10462-55EB-0B48-9CAE-803F9F43583D}"/>
              </a:ext>
            </a:extLst>
          </p:cNvPr>
          <p:cNvSpPr/>
          <p:nvPr/>
        </p:nvSpPr>
        <p:spPr>
          <a:xfrm>
            <a:off x="11156988" y="1358518"/>
            <a:ext cx="663525" cy="534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87C42E-5BFF-5048-8FAC-0FA049490A21}"/>
              </a:ext>
            </a:extLst>
          </p:cNvPr>
          <p:cNvSpPr/>
          <p:nvPr/>
        </p:nvSpPr>
        <p:spPr>
          <a:xfrm>
            <a:off x="8879595" y="383181"/>
            <a:ext cx="2820318" cy="30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box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074E91-8757-B643-8719-A4733C8D5CFB}"/>
              </a:ext>
            </a:extLst>
          </p:cNvPr>
          <p:cNvSpPr txBox="1"/>
          <p:nvPr/>
        </p:nvSpPr>
        <p:spPr>
          <a:xfrm>
            <a:off x="9169131" y="2398158"/>
            <a:ext cx="1891802" cy="647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Trending headline of five words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A8983F-E741-FE4A-9310-5800A2BA808B}"/>
              </a:ext>
            </a:extLst>
          </p:cNvPr>
          <p:cNvSpPr txBox="1"/>
          <p:nvPr/>
        </p:nvSpPr>
        <p:spPr>
          <a:xfrm>
            <a:off x="9169131" y="3309535"/>
            <a:ext cx="1891804" cy="647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Trending headline four words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69053A-63A1-6846-8D98-FF7F03BD2EB8}"/>
              </a:ext>
            </a:extLst>
          </p:cNvPr>
          <p:cNvSpPr/>
          <p:nvPr/>
        </p:nvSpPr>
        <p:spPr>
          <a:xfrm>
            <a:off x="11156988" y="4138556"/>
            <a:ext cx="663525" cy="534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FA2D95-2EA4-5A4B-8586-DCB46EA68CCC}"/>
              </a:ext>
            </a:extLst>
          </p:cNvPr>
          <p:cNvSpPr txBox="1"/>
          <p:nvPr/>
        </p:nvSpPr>
        <p:spPr>
          <a:xfrm>
            <a:off x="9169131" y="4109848"/>
            <a:ext cx="18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Trending headline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574FFA-3FB7-4947-9D01-54FA8CF9C2D7}"/>
              </a:ext>
            </a:extLst>
          </p:cNvPr>
          <p:cNvSpPr/>
          <p:nvPr/>
        </p:nvSpPr>
        <p:spPr>
          <a:xfrm>
            <a:off x="9232135" y="5453349"/>
            <a:ext cx="517793" cy="517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F820615-DFC5-1543-9A9B-7AC1982441BE}"/>
              </a:ext>
            </a:extLst>
          </p:cNvPr>
          <p:cNvSpPr/>
          <p:nvPr/>
        </p:nvSpPr>
        <p:spPr>
          <a:xfrm>
            <a:off x="583893" y="5409282"/>
            <a:ext cx="1571489" cy="309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3EFCEB-1225-A541-9514-CF73CFA63DB9}"/>
              </a:ext>
            </a:extLst>
          </p:cNvPr>
          <p:cNvSpPr/>
          <p:nvPr/>
        </p:nvSpPr>
        <p:spPr>
          <a:xfrm>
            <a:off x="3690652" y="4658074"/>
            <a:ext cx="179365" cy="17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2039F96-1394-F040-8A8B-29A6F306336D}"/>
              </a:ext>
            </a:extLst>
          </p:cNvPr>
          <p:cNvSpPr/>
          <p:nvPr/>
        </p:nvSpPr>
        <p:spPr>
          <a:xfrm>
            <a:off x="4770780" y="4669603"/>
            <a:ext cx="179365" cy="17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14B936-B5E3-8B40-86E0-86AC96BFCB50}"/>
              </a:ext>
            </a:extLst>
          </p:cNvPr>
          <p:cNvSpPr/>
          <p:nvPr/>
        </p:nvSpPr>
        <p:spPr>
          <a:xfrm>
            <a:off x="5955774" y="4669603"/>
            <a:ext cx="179365" cy="17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5C9403-E110-5D4A-A8B3-C890FBB0343F}"/>
              </a:ext>
            </a:extLst>
          </p:cNvPr>
          <p:cNvSpPr/>
          <p:nvPr/>
        </p:nvSpPr>
        <p:spPr>
          <a:xfrm>
            <a:off x="7177391" y="4680620"/>
            <a:ext cx="179365" cy="17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193564-B7FB-0743-B283-39B1A85DFED6}"/>
              </a:ext>
            </a:extLst>
          </p:cNvPr>
          <p:cNvCxnSpPr>
            <a:cxnSpLocks/>
          </p:cNvCxnSpPr>
          <p:nvPr/>
        </p:nvCxnSpPr>
        <p:spPr>
          <a:xfrm flipH="1">
            <a:off x="3788071" y="1760902"/>
            <a:ext cx="4103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19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55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Burk, Christian M</dc:creator>
  <cp:lastModifiedBy>Burk, Christian M</cp:lastModifiedBy>
  <cp:revision>2</cp:revision>
  <dcterms:created xsi:type="dcterms:W3CDTF">2020-08-02T19:12:01Z</dcterms:created>
  <dcterms:modified xsi:type="dcterms:W3CDTF">2020-08-15T21:11:43Z</dcterms:modified>
</cp:coreProperties>
</file>