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2" autoAdjust="0"/>
    <p:restoredTop sz="94660"/>
  </p:normalViewPr>
  <p:slideViewPr>
    <p:cSldViewPr snapToGrid="0">
      <p:cViewPr varScale="1">
        <p:scale>
          <a:sx n="70" d="100"/>
          <a:sy n="70" d="100"/>
        </p:scale>
        <p:origin x="58"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0C18E4-54E1-4AF2-A555-2D26851BE84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CFB71DE-236D-418C-B166-207E94106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6D09A0-0F10-4EE3-AD9B-79BB88D0F126}"/>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5" name="フッター プレースホルダー 4">
            <a:extLst>
              <a:ext uri="{FF2B5EF4-FFF2-40B4-BE49-F238E27FC236}">
                <a16:creationId xmlns:a16="http://schemas.microsoft.com/office/drawing/2014/main" id="{7D090418-6F41-4B99-82E1-7B285F84E5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33E0AF-192D-4D36-B895-32F29B1397CF}"/>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142331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B68C9B-3805-4962-8DB4-9E6543A384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FB30C2-2572-480B-8F6E-E011446D138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A5BE37-086F-42CF-A04F-DD7CDBB3D157}"/>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5" name="フッター プレースホルダー 4">
            <a:extLst>
              <a:ext uri="{FF2B5EF4-FFF2-40B4-BE49-F238E27FC236}">
                <a16:creationId xmlns:a16="http://schemas.microsoft.com/office/drawing/2014/main" id="{159352B2-BECD-4CD6-99B4-8FDCD620A1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1DF9B8-74BC-4BE3-A245-C4B641F82EAF}"/>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304540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F5271A-CBB3-4A42-A344-B13B75DC3FF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3B0749-9343-486B-B0F5-8F713E1537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A85531-5EE5-4A0F-A505-B270472B9700}"/>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5" name="フッター プレースホルダー 4">
            <a:extLst>
              <a:ext uri="{FF2B5EF4-FFF2-40B4-BE49-F238E27FC236}">
                <a16:creationId xmlns:a16="http://schemas.microsoft.com/office/drawing/2014/main" id="{530258AE-A321-487D-8083-1367FA4ABD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72E2FA-D8E8-4349-A8D4-EED6195F8C01}"/>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367250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212DE-B1C4-450C-825A-8E127A7C46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D99768B-2CD7-4E85-8815-573DD54DB7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385AD8-93E3-4DEE-B200-4C9B19835F2C}"/>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5" name="フッター プレースホルダー 4">
            <a:extLst>
              <a:ext uri="{FF2B5EF4-FFF2-40B4-BE49-F238E27FC236}">
                <a16:creationId xmlns:a16="http://schemas.microsoft.com/office/drawing/2014/main" id="{DBB3172A-360F-40DE-9B1D-ABC06B2809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0D414F-4034-4D08-B111-F1329D25F383}"/>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210898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E2856-D4AD-4394-9BC3-3991511076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636912-EC95-445F-AE2D-496BE6025E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63A1BBF-38FD-4039-AAE1-107ECD77D26F}"/>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5" name="フッター プレースホルダー 4">
            <a:extLst>
              <a:ext uri="{FF2B5EF4-FFF2-40B4-BE49-F238E27FC236}">
                <a16:creationId xmlns:a16="http://schemas.microsoft.com/office/drawing/2014/main" id="{8A26CCCA-EC27-45B1-BE34-72D583095A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128850-6FFF-488A-A802-D8611D80C8DC}"/>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11762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F7975-3841-4AF1-96C7-E534DE1418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A3CFAC-A9EC-44DC-8C07-345880D59BA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62BE13-D14E-4D3D-B96F-1671D400FDF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68968A5-E67F-4E1A-A5F3-8904FED8A1F9}"/>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6" name="フッター プレースホルダー 5">
            <a:extLst>
              <a:ext uri="{FF2B5EF4-FFF2-40B4-BE49-F238E27FC236}">
                <a16:creationId xmlns:a16="http://schemas.microsoft.com/office/drawing/2014/main" id="{5DB50EDA-9907-4918-9F49-F6B20552D3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94E4DF-1BDD-473E-AC14-9C2FED45003C}"/>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375561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E24B1-C56E-4315-AF99-534F30E1FB7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92F65F-997C-45BB-B30F-20941702F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F7C01BA-A1B7-400A-84C7-8AE1D9FCF3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5A50489-ECBD-4183-B830-1444BA1E8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9FBD04E-DAE5-4B20-ABD9-9F59172902B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B09AECC-2FA9-4040-99A7-9B2D3D6EBF4C}"/>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8" name="フッター プレースホルダー 7">
            <a:extLst>
              <a:ext uri="{FF2B5EF4-FFF2-40B4-BE49-F238E27FC236}">
                <a16:creationId xmlns:a16="http://schemas.microsoft.com/office/drawing/2014/main" id="{A3F2AFAD-9108-4534-970F-FA76756E83C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574B2BD-2337-43E1-BAF7-2182C6928B29}"/>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64168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ADD6-ED0D-4051-AEBD-3BE4AEE8E1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A35E561-21C7-4ADD-A93C-51B7B3F72041}"/>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4" name="フッター プレースホルダー 3">
            <a:extLst>
              <a:ext uri="{FF2B5EF4-FFF2-40B4-BE49-F238E27FC236}">
                <a16:creationId xmlns:a16="http://schemas.microsoft.com/office/drawing/2014/main" id="{C45CE31C-EFCD-4319-ACE0-12A81ADE9F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003FCB7-9A67-4DDC-8050-86272395B027}"/>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17403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E82C36-9D61-4A68-8285-65D5B9172BCE}"/>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3" name="フッター プレースホルダー 2">
            <a:extLst>
              <a:ext uri="{FF2B5EF4-FFF2-40B4-BE49-F238E27FC236}">
                <a16:creationId xmlns:a16="http://schemas.microsoft.com/office/drawing/2014/main" id="{7450E1C9-B2E4-4BB1-B751-D390AF8F177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5D9124-2ED0-4258-9452-B153132FCAC9}"/>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290721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7F696-6C1C-4F68-B608-321C5A4C2B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EDA085-0F40-4DB7-B363-636B942176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D3DFA42-E6B7-4788-8EFE-DE16AB11C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3E7737-E2A9-492E-B1BC-A05D79B5E160}"/>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6" name="フッター プレースホルダー 5">
            <a:extLst>
              <a:ext uri="{FF2B5EF4-FFF2-40B4-BE49-F238E27FC236}">
                <a16:creationId xmlns:a16="http://schemas.microsoft.com/office/drawing/2014/main" id="{50DC61CD-0D76-4DC1-B539-226FD26680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C8E9F8-713B-49C7-9C64-CBD0D310EEAE}"/>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419375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F4D6B-B209-42A7-BCD8-A39BE5D5154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1B9ADB9-7A1B-44C5-A5DC-F783713629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209248B-21FE-4A5B-96B5-FC3F4552B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369F79-19B2-4E08-A757-DCD6DE7B8B35}"/>
              </a:ext>
            </a:extLst>
          </p:cNvPr>
          <p:cNvSpPr>
            <a:spLocks noGrp="1"/>
          </p:cNvSpPr>
          <p:nvPr>
            <p:ph type="dt" sz="half" idx="10"/>
          </p:nvPr>
        </p:nvSpPr>
        <p:spPr/>
        <p:txBody>
          <a:bodyPr/>
          <a:lstStyle/>
          <a:p>
            <a:fld id="{ACA5EA79-F1CD-4330-AEAB-A71A89888E3D}" type="datetimeFigureOut">
              <a:rPr kumimoji="1" lang="ja-JP" altLang="en-US" smtClean="0"/>
              <a:t>2019/3/9</a:t>
            </a:fld>
            <a:endParaRPr kumimoji="1" lang="ja-JP" altLang="en-US"/>
          </a:p>
        </p:txBody>
      </p:sp>
      <p:sp>
        <p:nvSpPr>
          <p:cNvPr id="6" name="フッター プレースホルダー 5">
            <a:extLst>
              <a:ext uri="{FF2B5EF4-FFF2-40B4-BE49-F238E27FC236}">
                <a16:creationId xmlns:a16="http://schemas.microsoft.com/office/drawing/2014/main" id="{DA891296-EEA0-4A1C-A7A3-25B544AEB8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593C47-B504-4F1A-BC18-E46786E96676}"/>
              </a:ext>
            </a:extLst>
          </p:cNvPr>
          <p:cNvSpPr>
            <a:spLocks noGrp="1"/>
          </p:cNvSpPr>
          <p:nvPr>
            <p:ph type="sldNum" sz="quarter" idx="12"/>
          </p:nvPr>
        </p:nvSpPr>
        <p:spPr/>
        <p:txBody>
          <a:body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200741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16344AB-D551-455E-B932-90F20A094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8CF3F4-C4D3-4E50-9AF1-5F5DD5A94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F73D33-3050-46DA-A438-A79689895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5EA79-F1CD-4330-AEAB-A71A89888E3D}" type="datetimeFigureOut">
              <a:rPr kumimoji="1" lang="ja-JP" altLang="en-US" smtClean="0"/>
              <a:t>2019/3/9</a:t>
            </a:fld>
            <a:endParaRPr kumimoji="1" lang="ja-JP" altLang="en-US"/>
          </a:p>
        </p:txBody>
      </p:sp>
      <p:sp>
        <p:nvSpPr>
          <p:cNvPr id="5" name="フッター プレースホルダー 4">
            <a:extLst>
              <a:ext uri="{FF2B5EF4-FFF2-40B4-BE49-F238E27FC236}">
                <a16:creationId xmlns:a16="http://schemas.microsoft.com/office/drawing/2014/main" id="{37955D49-1657-4896-BDA5-404062E7A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22D936F-6BC4-48E8-8B51-77B8CB43B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C115E-188B-4F48-B41A-00595A9B75A9}" type="slidenum">
              <a:rPr kumimoji="1" lang="ja-JP" altLang="en-US" smtClean="0"/>
              <a:t>‹#›</a:t>
            </a:fld>
            <a:endParaRPr kumimoji="1" lang="ja-JP" altLang="en-US"/>
          </a:p>
        </p:txBody>
      </p:sp>
    </p:spTree>
    <p:extLst>
      <p:ext uri="{BB962C8B-B14F-4D97-AF65-F5344CB8AC3E}">
        <p14:creationId xmlns:p14="http://schemas.microsoft.com/office/powerpoint/2010/main" val="452057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32DAC4-F6DF-4EC1-9885-83523BA6E401}"/>
              </a:ext>
            </a:extLst>
          </p:cNvPr>
          <p:cNvSpPr>
            <a:spLocks noGrp="1"/>
          </p:cNvSpPr>
          <p:nvPr>
            <p:ph type="ctrTitle"/>
          </p:nvPr>
        </p:nvSpPr>
        <p:spPr/>
        <p:txBody>
          <a:bodyPr>
            <a:normAutofit/>
          </a:bodyPr>
          <a:lstStyle/>
          <a:p>
            <a:r>
              <a:rPr kumimoji="1" lang="ja-JP" altLang="en-US" sz="7200" dirty="0"/>
              <a:t>高専スタンプラリー</a:t>
            </a:r>
          </a:p>
        </p:txBody>
      </p:sp>
      <p:sp>
        <p:nvSpPr>
          <p:cNvPr id="3" name="字幕 2">
            <a:extLst>
              <a:ext uri="{FF2B5EF4-FFF2-40B4-BE49-F238E27FC236}">
                <a16:creationId xmlns:a16="http://schemas.microsoft.com/office/drawing/2014/main" id="{3F422BEC-B58F-424C-AEC8-F5588CBEC50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54282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80E48-045A-4C5C-B061-75ADB2FC022F}"/>
              </a:ext>
            </a:extLst>
          </p:cNvPr>
          <p:cNvSpPr>
            <a:spLocks noGrp="1"/>
          </p:cNvSpPr>
          <p:nvPr>
            <p:ph type="title"/>
          </p:nvPr>
        </p:nvSpPr>
        <p:spPr>
          <a:xfrm>
            <a:off x="979714" y="365125"/>
            <a:ext cx="10374086" cy="1325563"/>
          </a:xfrm>
        </p:spPr>
        <p:txBody>
          <a:bodyPr>
            <a:normAutofit/>
          </a:bodyPr>
          <a:lstStyle/>
          <a:p>
            <a:r>
              <a:rPr kumimoji="1" lang="ja-JP" altLang="en-US" sz="5400" dirty="0"/>
              <a:t>作ろうとしたもの</a:t>
            </a:r>
          </a:p>
        </p:txBody>
      </p:sp>
      <p:sp>
        <p:nvSpPr>
          <p:cNvPr id="3" name="コンテンツ プレースホルダー 2">
            <a:extLst>
              <a:ext uri="{FF2B5EF4-FFF2-40B4-BE49-F238E27FC236}">
                <a16:creationId xmlns:a16="http://schemas.microsoft.com/office/drawing/2014/main" id="{1B4D072D-CD09-4146-A289-CAC7EB4AAA97}"/>
              </a:ext>
            </a:extLst>
          </p:cNvPr>
          <p:cNvSpPr>
            <a:spLocks noGrp="1"/>
          </p:cNvSpPr>
          <p:nvPr>
            <p:ph idx="1"/>
          </p:nvPr>
        </p:nvSpPr>
        <p:spPr/>
        <p:txBody>
          <a:bodyPr>
            <a:normAutofit/>
          </a:bodyPr>
          <a:lstStyle/>
          <a:p>
            <a:r>
              <a:rPr kumimoji="1" lang="ja-JP" altLang="en-US" sz="4400" dirty="0"/>
              <a:t>全国の高専を</a:t>
            </a:r>
            <a:r>
              <a:rPr lang="ja-JP" altLang="en-US" sz="4400" dirty="0"/>
              <a:t>巡るスタンプラリー</a:t>
            </a:r>
            <a:endParaRPr lang="en-US" altLang="ja-JP" sz="4400" dirty="0"/>
          </a:p>
          <a:p>
            <a:endParaRPr kumimoji="1" lang="en-US" altLang="ja-JP" sz="3600" dirty="0"/>
          </a:p>
          <a:p>
            <a:r>
              <a:rPr kumimoji="1" lang="ja-JP" altLang="en-US" sz="4800" dirty="0"/>
              <a:t>高専周辺の高専生が好きそうな場所のスタンプラリー</a:t>
            </a:r>
          </a:p>
        </p:txBody>
      </p:sp>
    </p:spTree>
    <p:extLst>
      <p:ext uri="{BB962C8B-B14F-4D97-AF65-F5344CB8AC3E}">
        <p14:creationId xmlns:p14="http://schemas.microsoft.com/office/powerpoint/2010/main" val="164593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029A2B-63DC-4A35-9EC0-AE3541628CC1}"/>
              </a:ext>
            </a:extLst>
          </p:cNvPr>
          <p:cNvSpPr>
            <a:spLocks noGrp="1"/>
          </p:cNvSpPr>
          <p:nvPr>
            <p:ph type="title"/>
          </p:nvPr>
        </p:nvSpPr>
        <p:spPr/>
        <p:txBody>
          <a:bodyPr>
            <a:normAutofit/>
          </a:bodyPr>
          <a:lstStyle/>
          <a:p>
            <a:r>
              <a:rPr kumimoji="1" lang="ja-JP" altLang="en-US" sz="5400" dirty="0"/>
              <a:t>作ろうとした背景</a:t>
            </a:r>
          </a:p>
        </p:txBody>
      </p:sp>
      <p:sp>
        <p:nvSpPr>
          <p:cNvPr id="3" name="コンテンツ プレースホルダー 2">
            <a:extLst>
              <a:ext uri="{FF2B5EF4-FFF2-40B4-BE49-F238E27FC236}">
                <a16:creationId xmlns:a16="http://schemas.microsoft.com/office/drawing/2014/main" id="{3A30E69D-6548-4AE0-9C73-8D5742B08269}"/>
              </a:ext>
            </a:extLst>
          </p:cNvPr>
          <p:cNvSpPr>
            <a:spLocks noGrp="1"/>
          </p:cNvSpPr>
          <p:nvPr>
            <p:ph idx="1"/>
          </p:nvPr>
        </p:nvSpPr>
        <p:spPr/>
        <p:txBody>
          <a:bodyPr>
            <a:normAutofit/>
          </a:bodyPr>
          <a:lstStyle/>
          <a:p>
            <a:r>
              <a:rPr kumimoji="1" lang="ja-JP" altLang="en-US" sz="4400" dirty="0"/>
              <a:t>高専生として高専に興味を持って</a:t>
            </a:r>
            <a:r>
              <a:rPr lang="ja-JP" altLang="en-US" sz="4400" dirty="0"/>
              <a:t>欲しかったから</a:t>
            </a:r>
            <a:endParaRPr lang="en-US" altLang="ja-JP" sz="4400" dirty="0"/>
          </a:p>
          <a:p>
            <a:endParaRPr kumimoji="1" lang="en-US" altLang="ja-JP" sz="4400" dirty="0"/>
          </a:p>
          <a:p>
            <a:r>
              <a:rPr kumimoji="1" lang="ja-JP" altLang="en-US" sz="4400" dirty="0"/>
              <a:t>県外などから来た高専生に近くで遊べる場所を知って欲しかったから</a:t>
            </a:r>
            <a:endParaRPr kumimoji="1" lang="en-US" altLang="ja-JP" sz="4400" dirty="0"/>
          </a:p>
        </p:txBody>
      </p:sp>
    </p:spTree>
    <p:extLst>
      <p:ext uri="{BB962C8B-B14F-4D97-AF65-F5344CB8AC3E}">
        <p14:creationId xmlns:p14="http://schemas.microsoft.com/office/powerpoint/2010/main" val="7846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8A011-E93A-46E8-B5F1-C3BC1868E4CE}"/>
              </a:ext>
            </a:extLst>
          </p:cNvPr>
          <p:cNvSpPr>
            <a:spLocks noGrp="1"/>
          </p:cNvSpPr>
          <p:nvPr>
            <p:ph type="title"/>
          </p:nvPr>
        </p:nvSpPr>
        <p:spPr/>
        <p:txBody>
          <a:bodyPr>
            <a:normAutofit/>
          </a:bodyPr>
          <a:lstStyle/>
          <a:p>
            <a:r>
              <a:rPr lang="ja-JP" altLang="en-US" sz="5400" dirty="0"/>
              <a:t>使った技術</a:t>
            </a:r>
            <a:endParaRPr kumimoji="1" lang="ja-JP" altLang="en-US" sz="5400" dirty="0"/>
          </a:p>
        </p:txBody>
      </p:sp>
      <p:sp>
        <p:nvSpPr>
          <p:cNvPr id="3" name="コンテンツ プレースホルダー 2">
            <a:extLst>
              <a:ext uri="{FF2B5EF4-FFF2-40B4-BE49-F238E27FC236}">
                <a16:creationId xmlns:a16="http://schemas.microsoft.com/office/drawing/2014/main" id="{19C8EBFD-219C-4DCA-9009-F52BD9433364}"/>
              </a:ext>
            </a:extLst>
          </p:cNvPr>
          <p:cNvSpPr>
            <a:spLocks noGrp="1"/>
          </p:cNvSpPr>
          <p:nvPr>
            <p:ph idx="1"/>
          </p:nvPr>
        </p:nvSpPr>
        <p:spPr/>
        <p:txBody>
          <a:bodyPr>
            <a:normAutofit/>
          </a:bodyPr>
          <a:lstStyle/>
          <a:p>
            <a:r>
              <a:rPr lang="en-US" altLang="ja-JP" sz="5400" dirty="0"/>
              <a:t>leaflet</a:t>
            </a:r>
            <a:r>
              <a:rPr lang="ja-JP" altLang="en-US" sz="5400" dirty="0"/>
              <a:t>の</a:t>
            </a:r>
            <a:r>
              <a:rPr lang="en-US" altLang="ja-JP" sz="5400" dirty="0"/>
              <a:t>API</a:t>
            </a:r>
          </a:p>
          <a:p>
            <a:pPr lvl="1"/>
            <a:r>
              <a:rPr kumimoji="1" lang="ja-JP" altLang="en-US" sz="4400" dirty="0"/>
              <a:t>地図の表示</a:t>
            </a:r>
            <a:endParaRPr kumimoji="1" lang="en-US" altLang="ja-JP" sz="4400" dirty="0"/>
          </a:p>
          <a:p>
            <a:pPr lvl="1"/>
            <a:r>
              <a:rPr lang="ja-JP" altLang="en-US" sz="4400" dirty="0"/>
              <a:t>現在地の表示</a:t>
            </a:r>
            <a:endParaRPr lang="en-US" altLang="ja-JP" sz="4400" dirty="0"/>
          </a:p>
          <a:p>
            <a:pPr lvl="1"/>
            <a:r>
              <a:rPr lang="ja-JP" altLang="en-US" sz="4400" dirty="0"/>
              <a:t>全高専のマッピング</a:t>
            </a:r>
            <a:endParaRPr lang="en-US" altLang="ja-JP" sz="5400" dirty="0"/>
          </a:p>
        </p:txBody>
      </p:sp>
    </p:spTree>
    <p:extLst>
      <p:ext uri="{BB962C8B-B14F-4D97-AF65-F5344CB8AC3E}">
        <p14:creationId xmlns:p14="http://schemas.microsoft.com/office/powerpoint/2010/main" val="407972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AE2FF-2AC3-44A7-B709-3440B2885CD2}"/>
              </a:ext>
            </a:extLst>
          </p:cNvPr>
          <p:cNvSpPr>
            <a:spLocks noGrp="1"/>
          </p:cNvSpPr>
          <p:nvPr>
            <p:ph type="title"/>
          </p:nvPr>
        </p:nvSpPr>
        <p:spPr/>
        <p:txBody>
          <a:bodyPr>
            <a:normAutofit/>
          </a:bodyPr>
          <a:lstStyle/>
          <a:p>
            <a:r>
              <a:rPr kumimoji="1" lang="ja-JP" altLang="en-US" sz="5400" dirty="0"/>
              <a:t>参加してよかったこと</a:t>
            </a:r>
          </a:p>
        </p:txBody>
      </p:sp>
      <p:sp>
        <p:nvSpPr>
          <p:cNvPr id="3" name="コンテンツ プレースホルダー 2">
            <a:extLst>
              <a:ext uri="{FF2B5EF4-FFF2-40B4-BE49-F238E27FC236}">
                <a16:creationId xmlns:a16="http://schemas.microsoft.com/office/drawing/2014/main" id="{25C4D4D5-F634-4668-9EAF-06CD2B13C602}"/>
              </a:ext>
            </a:extLst>
          </p:cNvPr>
          <p:cNvSpPr>
            <a:spLocks noGrp="1"/>
          </p:cNvSpPr>
          <p:nvPr>
            <p:ph idx="1"/>
          </p:nvPr>
        </p:nvSpPr>
        <p:spPr>
          <a:xfrm>
            <a:off x="838200" y="1843380"/>
            <a:ext cx="10515600" cy="4351338"/>
          </a:xfrm>
        </p:spPr>
        <p:txBody>
          <a:bodyPr>
            <a:normAutofit/>
          </a:bodyPr>
          <a:lstStyle/>
          <a:p>
            <a:r>
              <a:rPr lang="ja-JP" altLang="en-US" sz="4800" dirty="0"/>
              <a:t>色んな技術を学べた</a:t>
            </a:r>
            <a:endParaRPr lang="en-US" altLang="ja-JP" sz="4800" dirty="0"/>
          </a:p>
          <a:p>
            <a:endParaRPr lang="en-US" altLang="ja-JP" sz="4000" dirty="0"/>
          </a:p>
          <a:p>
            <a:r>
              <a:rPr lang="ja-JP" altLang="en-US" sz="4400" dirty="0"/>
              <a:t>忍耐力が着いた</a:t>
            </a:r>
            <a:endParaRPr lang="en-US" altLang="ja-JP" sz="4400" dirty="0"/>
          </a:p>
          <a:p>
            <a:endParaRPr kumimoji="1" lang="en-US" altLang="ja-JP" sz="4000" dirty="0"/>
          </a:p>
          <a:p>
            <a:pPr marL="0" indent="0">
              <a:buNone/>
            </a:pPr>
            <a:endParaRPr kumimoji="1" lang="ja-JP" altLang="en-US" sz="4000" dirty="0"/>
          </a:p>
        </p:txBody>
      </p:sp>
    </p:spTree>
    <p:extLst>
      <p:ext uri="{BB962C8B-B14F-4D97-AF65-F5344CB8AC3E}">
        <p14:creationId xmlns:p14="http://schemas.microsoft.com/office/powerpoint/2010/main" val="328200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114E1-3B56-44CB-913A-732B7E3853BD}"/>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B714B171-869A-4B50-A906-1E7132E857E1}"/>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r>
              <a:rPr kumimoji="1" lang="ja-JP" altLang="en-US" sz="6600" dirty="0"/>
              <a:t>ありがとうございました！</a:t>
            </a:r>
          </a:p>
        </p:txBody>
      </p:sp>
    </p:spTree>
    <p:extLst>
      <p:ext uri="{BB962C8B-B14F-4D97-AF65-F5344CB8AC3E}">
        <p14:creationId xmlns:p14="http://schemas.microsoft.com/office/powerpoint/2010/main" val="27401208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79</Words>
  <Application>Microsoft Office PowerPoint</Application>
  <PresentationFormat>ワイド画面</PresentationFormat>
  <Paragraphs>21</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高専スタンプラリー</vt:lpstr>
      <vt:lpstr>作ろうとしたもの</vt:lpstr>
      <vt:lpstr>作ろうとした背景</vt:lpstr>
      <vt:lpstr>使った技術</vt:lpstr>
      <vt:lpstr>参加してよかったこと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高専スタンプラリー</dc:title>
  <dc:creator>knyyk</dc:creator>
  <cp:lastModifiedBy> </cp:lastModifiedBy>
  <cp:revision>8</cp:revision>
  <dcterms:created xsi:type="dcterms:W3CDTF">2019-03-09T06:51:04Z</dcterms:created>
  <dcterms:modified xsi:type="dcterms:W3CDTF">2019-03-09T08:05:53Z</dcterms:modified>
</cp:coreProperties>
</file>