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7" r:id="rId3"/>
    <p:sldId id="257" r:id="rId4"/>
    <p:sldId id="258" r:id="rId5"/>
    <p:sldId id="273" r:id="rId6"/>
    <p:sldId id="260" r:id="rId7"/>
    <p:sldId id="261" r:id="rId8"/>
    <p:sldId id="262" r:id="rId9"/>
    <p:sldId id="263" r:id="rId10"/>
    <p:sldId id="274" r:id="rId11"/>
    <p:sldId id="272" r:id="rId12"/>
    <p:sldId id="275" r:id="rId13"/>
    <p:sldId id="276" r:id="rId14"/>
    <p:sldId id="277" r:id="rId15"/>
    <p:sldId id="269" r:id="rId16"/>
    <p:sldId id="268" r:id="rId17"/>
    <p:sldId id="266"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13"/>
    <p:restoredTop sz="94768"/>
  </p:normalViewPr>
  <p:slideViewPr>
    <p:cSldViewPr snapToGrid="0" snapToObjects="1">
      <p:cViewPr varScale="1">
        <p:scale>
          <a:sx n="212" d="100"/>
          <a:sy n="212" d="100"/>
        </p:scale>
        <p:origin x="14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56E541-431A-A343-BE5B-5F4CA4961F1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9A6B605-D604-4345-B827-9202E674F4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2F3DE3D-9F1C-CB47-8017-EB1F3F783C3E}"/>
              </a:ext>
            </a:extLst>
          </p:cNvPr>
          <p:cNvSpPr>
            <a:spLocks noGrp="1"/>
          </p:cNvSpPr>
          <p:nvPr>
            <p:ph type="dt" sz="half" idx="10"/>
          </p:nvPr>
        </p:nvSpPr>
        <p:spPr/>
        <p:txBody>
          <a:bodyPr/>
          <a:lstStyle/>
          <a:p>
            <a:fld id="{85112293-9BDF-8A47-8184-4359330B1D37}" type="datetimeFigureOut">
              <a:rPr kumimoji="1" lang="ja-JP" altLang="en-US" smtClean="0"/>
              <a:t>2021/5/23</a:t>
            </a:fld>
            <a:endParaRPr kumimoji="1" lang="ja-JP" altLang="en-US"/>
          </a:p>
        </p:txBody>
      </p:sp>
      <p:sp>
        <p:nvSpPr>
          <p:cNvPr id="5" name="フッター プレースホルダー 4">
            <a:extLst>
              <a:ext uri="{FF2B5EF4-FFF2-40B4-BE49-F238E27FC236}">
                <a16:creationId xmlns:a16="http://schemas.microsoft.com/office/drawing/2014/main" id="{254B48D1-AC78-D04D-BCBC-DDBEE1F7CCA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A3A531-6B13-AA4E-A0D2-7733D1A8CEF1}"/>
              </a:ext>
            </a:extLst>
          </p:cNvPr>
          <p:cNvSpPr>
            <a:spLocks noGrp="1"/>
          </p:cNvSpPr>
          <p:nvPr>
            <p:ph type="sldNum" sz="quarter" idx="12"/>
          </p:nvPr>
        </p:nvSpPr>
        <p:spPr/>
        <p:txBody>
          <a:bodyPr/>
          <a:lstStyle/>
          <a:p>
            <a:fld id="{42D3CF4F-3B51-6B4A-8803-DD9B04D4B6CA}" type="slidenum">
              <a:rPr kumimoji="1" lang="ja-JP" altLang="en-US" smtClean="0"/>
              <a:t>‹#›</a:t>
            </a:fld>
            <a:endParaRPr kumimoji="1" lang="ja-JP" altLang="en-US"/>
          </a:p>
        </p:txBody>
      </p:sp>
    </p:spTree>
    <p:extLst>
      <p:ext uri="{BB962C8B-B14F-4D97-AF65-F5344CB8AC3E}">
        <p14:creationId xmlns:p14="http://schemas.microsoft.com/office/powerpoint/2010/main" val="3870657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6A2E73-2756-514E-85DE-721BF0825DD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D293D98-D438-8446-96B8-E57A0D79691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DD86DC7-0955-BB43-848F-DAF5DB3EB038}"/>
              </a:ext>
            </a:extLst>
          </p:cNvPr>
          <p:cNvSpPr>
            <a:spLocks noGrp="1"/>
          </p:cNvSpPr>
          <p:nvPr>
            <p:ph type="dt" sz="half" idx="10"/>
          </p:nvPr>
        </p:nvSpPr>
        <p:spPr/>
        <p:txBody>
          <a:bodyPr/>
          <a:lstStyle/>
          <a:p>
            <a:fld id="{85112293-9BDF-8A47-8184-4359330B1D37}" type="datetimeFigureOut">
              <a:rPr kumimoji="1" lang="ja-JP" altLang="en-US" smtClean="0"/>
              <a:t>2021/5/23</a:t>
            </a:fld>
            <a:endParaRPr kumimoji="1" lang="ja-JP" altLang="en-US"/>
          </a:p>
        </p:txBody>
      </p:sp>
      <p:sp>
        <p:nvSpPr>
          <p:cNvPr id="5" name="フッター プレースホルダー 4">
            <a:extLst>
              <a:ext uri="{FF2B5EF4-FFF2-40B4-BE49-F238E27FC236}">
                <a16:creationId xmlns:a16="http://schemas.microsoft.com/office/drawing/2014/main" id="{97FBB4A7-70C8-A04F-BE95-F2E131F462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EDFF0D5-EF00-F34D-B7E4-99BE33D17A2D}"/>
              </a:ext>
            </a:extLst>
          </p:cNvPr>
          <p:cNvSpPr>
            <a:spLocks noGrp="1"/>
          </p:cNvSpPr>
          <p:nvPr>
            <p:ph type="sldNum" sz="quarter" idx="12"/>
          </p:nvPr>
        </p:nvSpPr>
        <p:spPr/>
        <p:txBody>
          <a:bodyPr/>
          <a:lstStyle/>
          <a:p>
            <a:fld id="{42D3CF4F-3B51-6B4A-8803-DD9B04D4B6CA}" type="slidenum">
              <a:rPr kumimoji="1" lang="ja-JP" altLang="en-US" smtClean="0"/>
              <a:t>‹#›</a:t>
            </a:fld>
            <a:endParaRPr kumimoji="1" lang="ja-JP" altLang="en-US"/>
          </a:p>
        </p:txBody>
      </p:sp>
    </p:spTree>
    <p:extLst>
      <p:ext uri="{BB962C8B-B14F-4D97-AF65-F5344CB8AC3E}">
        <p14:creationId xmlns:p14="http://schemas.microsoft.com/office/powerpoint/2010/main" val="2321118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F7A04E2-C79A-B941-8C72-59666BAD54B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B7D5640-293F-F244-94EF-6F6B5137870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3CE15CE-D1EA-934E-865A-86886ABF4ED2}"/>
              </a:ext>
            </a:extLst>
          </p:cNvPr>
          <p:cNvSpPr>
            <a:spLocks noGrp="1"/>
          </p:cNvSpPr>
          <p:nvPr>
            <p:ph type="dt" sz="half" idx="10"/>
          </p:nvPr>
        </p:nvSpPr>
        <p:spPr/>
        <p:txBody>
          <a:bodyPr/>
          <a:lstStyle/>
          <a:p>
            <a:fld id="{85112293-9BDF-8A47-8184-4359330B1D37}" type="datetimeFigureOut">
              <a:rPr kumimoji="1" lang="ja-JP" altLang="en-US" smtClean="0"/>
              <a:t>2021/5/23</a:t>
            </a:fld>
            <a:endParaRPr kumimoji="1" lang="ja-JP" altLang="en-US"/>
          </a:p>
        </p:txBody>
      </p:sp>
      <p:sp>
        <p:nvSpPr>
          <p:cNvPr id="5" name="フッター プレースホルダー 4">
            <a:extLst>
              <a:ext uri="{FF2B5EF4-FFF2-40B4-BE49-F238E27FC236}">
                <a16:creationId xmlns:a16="http://schemas.microsoft.com/office/drawing/2014/main" id="{BF3C3C59-54BB-2545-A8C0-3D4DAA842F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18EDDC-E577-8248-A4FE-960B1176EDE4}"/>
              </a:ext>
            </a:extLst>
          </p:cNvPr>
          <p:cNvSpPr>
            <a:spLocks noGrp="1"/>
          </p:cNvSpPr>
          <p:nvPr>
            <p:ph type="sldNum" sz="quarter" idx="12"/>
          </p:nvPr>
        </p:nvSpPr>
        <p:spPr/>
        <p:txBody>
          <a:bodyPr/>
          <a:lstStyle/>
          <a:p>
            <a:fld id="{42D3CF4F-3B51-6B4A-8803-DD9B04D4B6CA}" type="slidenum">
              <a:rPr kumimoji="1" lang="ja-JP" altLang="en-US" smtClean="0"/>
              <a:t>‹#›</a:t>
            </a:fld>
            <a:endParaRPr kumimoji="1" lang="ja-JP" altLang="en-US"/>
          </a:p>
        </p:txBody>
      </p:sp>
    </p:spTree>
    <p:extLst>
      <p:ext uri="{BB962C8B-B14F-4D97-AF65-F5344CB8AC3E}">
        <p14:creationId xmlns:p14="http://schemas.microsoft.com/office/powerpoint/2010/main" val="544106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DEB900-78AC-0542-98EC-5C13BBC2DD9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2E1BD70-BE8C-E345-A1E9-BB3087DE6EA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4B670A-851F-2546-ACAA-03F50E789E5C}"/>
              </a:ext>
            </a:extLst>
          </p:cNvPr>
          <p:cNvSpPr>
            <a:spLocks noGrp="1"/>
          </p:cNvSpPr>
          <p:nvPr>
            <p:ph type="dt" sz="half" idx="10"/>
          </p:nvPr>
        </p:nvSpPr>
        <p:spPr/>
        <p:txBody>
          <a:bodyPr/>
          <a:lstStyle/>
          <a:p>
            <a:fld id="{85112293-9BDF-8A47-8184-4359330B1D37}" type="datetimeFigureOut">
              <a:rPr kumimoji="1" lang="ja-JP" altLang="en-US" smtClean="0"/>
              <a:t>2021/5/23</a:t>
            </a:fld>
            <a:endParaRPr kumimoji="1" lang="ja-JP" altLang="en-US"/>
          </a:p>
        </p:txBody>
      </p:sp>
      <p:sp>
        <p:nvSpPr>
          <p:cNvPr id="5" name="フッター プレースホルダー 4">
            <a:extLst>
              <a:ext uri="{FF2B5EF4-FFF2-40B4-BE49-F238E27FC236}">
                <a16:creationId xmlns:a16="http://schemas.microsoft.com/office/drawing/2014/main" id="{94B71BCC-77C5-6843-9652-5A63FC3B866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056757-EC8E-8442-BDCC-1C7A1C404D83}"/>
              </a:ext>
            </a:extLst>
          </p:cNvPr>
          <p:cNvSpPr>
            <a:spLocks noGrp="1"/>
          </p:cNvSpPr>
          <p:nvPr>
            <p:ph type="sldNum" sz="quarter" idx="12"/>
          </p:nvPr>
        </p:nvSpPr>
        <p:spPr/>
        <p:txBody>
          <a:bodyPr/>
          <a:lstStyle/>
          <a:p>
            <a:fld id="{42D3CF4F-3B51-6B4A-8803-DD9B04D4B6CA}" type="slidenum">
              <a:rPr kumimoji="1" lang="ja-JP" altLang="en-US" smtClean="0"/>
              <a:t>‹#›</a:t>
            </a:fld>
            <a:endParaRPr kumimoji="1" lang="ja-JP" altLang="en-US"/>
          </a:p>
        </p:txBody>
      </p:sp>
    </p:spTree>
    <p:extLst>
      <p:ext uri="{BB962C8B-B14F-4D97-AF65-F5344CB8AC3E}">
        <p14:creationId xmlns:p14="http://schemas.microsoft.com/office/powerpoint/2010/main" val="1423673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55C529-73E9-D94A-9382-F3DA715E10E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DAD4C53-06C3-F847-9B4F-7995510EDD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CF177E2-197C-084C-B601-0CC209AC7B1E}"/>
              </a:ext>
            </a:extLst>
          </p:cNvPr>
          <p:cNvSpPr>
            <a:spLocks noGrp="1"/>
          </p:cNvSpPr>
          <p:nvPr>
            <p:ph type="dt" sz="half" idx="10"/>
          </p:nvPr>
        </p:nvSpPr>
        <p:spPr/>
        <p:txBody>
          <a:bodyPr/>
          <a:lstStyle/>
          <a:p>
            <a:fld id="{85112293-9BDF-8A47-8184-4359330B1D37}" type="datetimeFigureOut">
              <a:rPr kumimoji="1" lang="ja-JP" altLang="en-US" smtClean="0"/>
              <a:t>2021/5/23</a:t>
            </a:fld>
            <a:endParaRPr kumimoji="1" lang="ja-JP" altLang="en-US"/>
          </a:p>
        </p:txBody>
      </p:sp>
      <p:sp>
        <p:nvSpPr>
          <p:cNvPr id="5" name="フッター プレースホルダー 4">
            <a:extLst>
              <a:ext uri="{FF2B5EF4-FFF2-40B4-BE49-F238E27FC236}">
                <a16:creationId xmlns:a16="http://schemas.microsoft.com/office/drawing/2014/main" id="{B125F5F3-A4FA-D84C-9E12-42CD4B03EB7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C9830FC-7A8C-E74E-80A6-7430CE2098D4}"/>
              </a:ext>
            </a:extLst>
          </p:cNvPr>
          <p:cNvSpPr>
            <a:spLocks noGrp="1"/>
          </p:cNvSpPr>
          <p:nvPr>
            <p:ph type="sldNum" sz="quarter" idx="12"/>
          </p:nvPr>
        </p:nvSpPr>
        <p:spPr/>
        <p:txBody>
          <a:bodyPr/>
          <a:lstStyle/>
          <a:p>
            <a:fld id="{42D3CF4F-3B51-6B4A-8803-DD9B04D4B6CA}" type="slidenum">
              <a:rPr kumimoji="1" lang="ja-JP" altLang="en-US" smtClean="0"/>
              <a:t>‹#›</a:t>
            </a:fld>
            <a:endParaRPr kumimoji="1" lang="ja-JP" altLang="en-US"/>
          </a:p>
        </p:txBody>
      </p:sp>
    </p:spTree>
    <p:extLst>
      <p:ext uri="{BB962C8B-B14F-4D97-AF65-F5344CB8AC3E}">
        <p14:creationId xmlns:p14="http://schemas.microsoft.com/office/powerpoint/2010/main" val="1459904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8E801F-89A1-1F4B-8749-34E9C34E7A5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997E1F-093D-8246-895C-796377ABD8A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DE1D7AA-AFDA-0E41-ACB2-F2EDBADBDCD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938BB15-905E-4F4C-8B67-41BB3323F65D}"/>
              </a:ext>
            </a:extLst>
          </p:cNvPr>
          <p:cNvSpPr>
            <a:spLocks noGrp="1"/>
          </p:cNvSpPr>
          <p:nvPr>
            <p:ph type="dt" sz="half" idx="10"/>
          </p:nvPr>
        </p:nvSpPr>
        <p:spPr/>
        <p:txBody>
          <a:bodyPr/>
          <a:lstStyle/>
          <a:p>
            <a:fld id="{85112293-9BDF-8A47-8184-4359330B1D37}" type="datetimeFigureOut">
              <a:rPr kumimoji="1" lang="ja-JP" altLang="en-US" smtClean="0"/>
              <a:t>2021/5/23</a:t>
            </a:fld>
            <a:endParaRPr kumimoji="1" lang="ja-JP" altLang="en-US"/>
          </a:p>
        </p:txBody>
      </p:sp>
      <p:sp>
        <p:nvSpPr>
          <p:cNvPr id="6" name="フッター プレースホルダー 5">
            <a:extLst>
              <a:ext uri="{FF2B5EF4-FFF2-40B4-BE49-F238E27FC236}">
                <a16:creationId xmlns:a16="http://schemas.microsoft.com/office/drawing/2014/main" id="{79B105F0-D782-E74C-8B8B-C72BB4709F0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90B6C1-45D9-0441-88A7-CB739FCECEB0}"/>
              </a:ext>
            </a:extLst>
          </p:cNvPr>
          <p:cNvSpPr>
            <a:spLocks noGrp="1"/>
          </p:cNvSpPr>
          <p:nvPr>
            <p:ph type="sldNum" sz="quarter" idx="12"/>
          </p:nvPr>
        </p:nvSpPr>
        <p:spPr/>
        <p:txBody>
          <a:bodyPr/>
          <a:lstStyle/>
          <a:p>
            <a:fld id="{42D3CF4F-3B51-6B4A-8803-DD9B04D4B6CA}" type="slidenum">
              <a:rPr kumimoji="1" lang="ja-JP" altLang="en-US" smtClean="0"/>
              <a:t>‹#›</a:t>
            </a:fld>
            <a:endParaRPr kumimoji="1" lang="ja-JP" altLang="en-US"/>
          </a:p>
        </p:txBody>
      </p:sp>
    </p:spTree>
    <p:extLst>
      <p:ext uri="{BB962C8B-B14F-4D97-AF65-F5344CB8AC3E}">
        <p14:creationId xmlns:p14="http://schemas.microsoft.com/office/powerpoint/2010/main" val="2169561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18FF95-4731-1D45-B0A4-ACE82405E9A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2B6DE00-0EDF-7047-AB9A-BA2EE55DF3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EE018EF-77A2-744B-A20C-74544CA9B12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F31E9F6-0439-3148-8283-9F62790EE3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8E77C24-068F-E84A-8106-42D0C10C113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27F7FC4-239F-634B-B535-2FE7886DFBC7}"/>
              </a:ext>
            </a:extLst>
          </p:cNvPr>
          <p:cNvSpPr>
            <a:spLocks noGrp="1"/>
          </p:cNvSpPr>
          <p:nvPr>
            <p:ph type="dt" sz="half" idx="10"/>
          </p:nvPr>
        </p:nvSpPr>
        <p:spPr/>
        <p:txBody>
          <a:bodyPr/>
          <a:lstStyle/>
          <a:p>
            <a:fld id="{85112293-9BDF-8A47-8184-4359330B1D37}" type="datetimeFigureOut">
              <a:rPr kumimoji="1" lang="ja-JP" altLang="en-US" smtClean="0"/>
              <a:t>2021/5/23</a:t>
            </a:fld>
            <a:endParaRPr kumimoji="1" lang="ja-JP" altLang="en-US"/>
          </a:p>
        </p:txBody>
      </p:sp>
      <p:sp>
        <p:nvSpPr>
          <p:cNvPr id="8" name="フッター プレースホルダー 7">
            <a:extLst>
              <a:ext uri="{FF2B5EF4-FFF2-40B4-BE49-F238E27FC236}">
                <a16:creationId xmlns:a16="http://schemas.microsoft.com/office/drawing/2014/main" id="{CE386C97-2995-2D44-A5D0-F665081A4AD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B7EAC68-8BF8-2B41-A45A-9D6AA732E3FA}"/>
              </a:ext>
            </a:extLst>
          </p:cNvPr>
          <p:cNvSpPr>
            <a:spLocks noGrp="1"/>
          </p:cNvSpPr>
          <p:nvPr>
            <p:ph type="sldNum" sz="quarter" idx="12"/>
          </p:nvPr>
        </p:nvSpPr>
        <p:spPr/>
        <p:txBody>
          <a:bodyPr/>
          <a:lstStyle/>
          <a:p>
            <a:fld id="{42D3CF4F-3B51-6B4A-8803-DD9B04D4B6CA}" type="slidenum">
              <a:rPr kumimoji="1" lang="ja-JP" altLang="en-US" smtClean="0"/>
              <a:t>‹#›</a:t>
            </a:fld>
            <a:endParaRPr kumimoji="1" lang="ja-JP" altLang="en-US"/>
          </a:p>
        </p:txBody>
      </p:sp>
    </p:spTree>
    <p:extLst>
      <p:ext uri="{BB962C8B-B14F-4D97-AF65-F5344CB8AC3E}">
        <p14:creationId xmlns:p14="http://schemas.microsoft.com/office/powerpoint/2010/main" val="3303362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6826BA-A744-C84A-B397-221E7601590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6735DE2-AFC3-5844-8E60-E612934813C8}"/>
              </a:ext>
            </a:extLst>
          </p:cNvPr>
          <p:cNvSpPr>
            <a:spLocks noGrp="1"/>
          </p:cNvSpPr>
          <p:nvPr>
            <p:ph type="dt" sz="half" idx="10"/>
          </p:nvPr>
        </p:nvSpPr>
        <p:spPr/>
        <p:txBody>
          <a:bodyPr/>
          <a:lstStyle/>
          <a:p>
            <a:fld id="{85112293-9BDF-8A47-8184-4359330B1D37}" type="datetimeFigureOut">
              <a:rPr kumimoji="1" lang="ja-JP" altLang="en-US" smtClean="0"/>
              <a:t>2021/5/23</a:t>
            </a:fld>
            <a:endParaRPr kumimoji="1" lang="ja-JP" altLang="en-US"/>
          </a:p>
        </p:txBody>
      </p:sp>
      <p:sp>
        <p:nvSpPr>
          <p:cNvPr id="4" name="フッター プレースホルダー 3">
            <a:extLst>
              <a:ext uri="{FF2B5EF4-FFF2-40B4-BE49-F238E27FC236}">
                <a16:creationId xmlns:a16="http://schemas.microsoft.com/office/drawing/2014/main" id="{36C9B19C-F52B-5E4D-8D4E-ADF26C9FB6D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C371FBB-5082-BD42-AF78-2CACE4F4A15B}"/>
              </a:ext>
            </a:extLst>
          </p:cNvPr>
          <p:cNvSpPr>
            <a:spLocks noGrp="1"/>
          </p:cNvSpPr>
          <p:nvPr>
            <p:ph type="sldNum" sz="quarter" idx="12"/>
          </p:nvPr>
        </p:nvSpPr>
        <p:spPr/>
        <p:txBody>
          <a:bodyPr/>
          <a:lstStyle/>
          <a:p>
            <a:fld id="{42D3CF4F-3B51-6B4A-8803-DD9B04D4B6CA}" type="slidenum">
              <a:rPr kumimoji="1" lang="ja-JP" altLang="en-US" smtClean="0"/>
              <a:t>‹#›</a:t>
            </a:fld>
            <a:endParaRPr kumimoji="1" lang="ja-JP" altLang="en-US"/>
          </a:p>
        </p:txBody>
      </p:sp>
    </p:spTree>
    <p:extLst>
      <p:ext uri="{BB962C8B-B14F-4D97-AF65-F5344CB8AC3E}">
        <p14:creationId xmlns:p14="http://schemas.microsoft.com/office/powerpoint/2010/main" val="4093658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E6ED912-1810-6F41-B1CC-909688759406}"/>
              </a:ext>
            </a:extLst>
          </p:cNvPr>
          <p:cNvSpPr>
            <a:spLocks noGrp="1"/>
          </p:cNvSpPr>
          <p:nvPr>
            <p:ph type="dt" sz="half" idx="10"/>
          </p:nvPr>
        </p:nvSpPr>
        <p:spPr/>
        <p:txBody>
          <a:bodyPr/>
          <a:lstStyle/>
          <a:p>
            <a:fld id="{85112293-9BDF-8A47-8184-4359330B1D37}" type="datetimeFigureOut">
              <a:rPr kumimoji="1" lang="ja-JP" altLang="en-US" smtClean="0"/>
              <a:t>2021/5/23</a:t>
            </a:fld>
            <a:endParaRPr kumimoji="1" lang="ja-JP" altLang="en-US"/>
          </a:p>
        </p:txBody>
      </p:sp>
      <p:sp>
        <p:nvSpPr>
          <p:cNvPr id="3" name="フッター プレースホルダー 2">
            <a:extLst>
              <a:ext uri="{FF2B5EF4-FFF2-40B4-BE49-F238E27FC236}">
                <a16:creationId xmlns:a16="http://schemas.microsoft.com/office/drawing/2014/main" id="{C5C435E6-46F5-A042-BFD0-3639EDE0434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9D8B75E-E0B7-734B-A0D5-9D400FF2E6C9}"/>
              </a:ext>
            </a:extLst>
          </p:cNvPr>
          <p:cNvSpPr>
            <a:spLocks noGrp="1"/>
          </p:cNvSpPr>
          <p:nvPr>
            <p:ph type="sldNum" sz="quarter" idx="12"/>
          </p:nvPr>
        </p:nvSpPr>
        <p:spPr/>
        <p:txBody>
          <a:bodyPr/>
          <a:lstStyle/>
          <a:p>
            <a:fld id="{42D3CF4F-3B51-6B4A-8803-DD9B04D4B6CA}" type="slidenum">
              <a:rPr kumimoji="1" lang="ja-JP" altLang="en-US" smtClean="0"/>
              <a:t>‹#›</a:t>
            </a:fld>
            <a:endParaRPr kumimoji="1" lang="ja-JP" altLang="en-US"/>
          </a:p>
        </p:txBody>
      </p:sp>
    </p:spTree>
    <p:extLst>
      <p:ext uri="{BB962C8B-B14F-4D97-AF65-F5344CB8AC3E}">
        <p14:creationId xmlns:p14="http://schemas.microsoft.com/office/powerpoint/2010/main" val="1464513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5567BD-27CC-8546-A219-24B08CD77C5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76B33B9-6E87-CC4F-8EEE-55F182D2BB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DEC811B-0352-2844-BC6B-CF63BB2EEB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7377B59-AFFC-BF4F-9B53-57F3CA3D0D73}"/>
              </a:ext>
            </a:extLst>
          </p:cNvPr>
          <p:cNvSpPr>
            <a:spLocks noGrp="1"/>
          </p:cNvSpPr>
          <p:nvPr>
            <p:ph type="dt" sz="half" idx="10"/>
          </p:nvPr>
        </p:nvSpPr>
        <p:spPr/>
        <p:txBody>
          <a:bodyPr/>
          <a:lstStyle/>
          <a:p>
            <a:fld id="{85112293-9BDF-8A47-8184-4359330B1D37}" type="datetimeFigureOut">
              <a:rPr kumimoji="1" lang="ja-JP" altLang="en-US" smtClean="0"/>
              <a:t>2021/5/23</a:t>
            </a:fld>
            <a:endParaRPr kumimoji="1" lang="ja-JP" altLang="en-US"/>
          </a:p>
        </p:txBody>
      </p:sp>
      <p:sp>
        <p:nvSpPr>
          <p:cNvPr id="6" name="フッター プレースホルダー 5">
            <a:extLst>
              <a:ext uri="{FF2B5EF4-FFF2-40B4-BE49-F238E27FC236}">
                <a16:creationId xmlns:a16="http://schemas.microsoft.com/office/drawing/2014/main" id="{BFA952CE-7322-CF41-9A59-77A08E3D7BD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CFBD738-4176-5648-AD97-53063D497330}"/>
              </a:ext>
            </a:extLst>
          </p:cNvPr>
          <p:cNvSpPr>
            <a:spLocks noGrp="1"/>
          </p:cNvSpPr>
          <p:nvPr>
            <p:ph type="sldNum" sz="quarter" idx="12"/>
          </p:nvPr>
        </p:nvSpPr>
        <p:spPr/>
        <p:txBody>
          <a:bodyPr/>
          <a:lstStyle/>
          <a:p>
            <a:fld id="{42D3CF4F-3B51-6B4A-8803-DD9B04D4B6CA}" type="slidenum">
              <a:rPr kumimoji="1" lang="ja-JP" altLang="en-US" smtClean="0"/>
              <a:t>‹#›</a:t>
            </a:fld>
            <a:endParaRPr kumimoji="1" lang="ja-JP" altLang="en-US"/>
          </a:p>
        </p:txBody>
      </p:sp>
    </p:spTree>
    <p:extLst>
      <p:ext uri="{BB962C8B-B14F-4D97-AF65-F5344CB8AC3E}">
        <p14:creationId xmlns:p14="http://schemas.microsoft.com/office/powerpoint/2010/main" val="131569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85F72-00F4-BA43-BDCB-DCBE8C1F566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CCFE775-3AC4-404B-8700-97EAA88814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FDD813D-A324-1047-8660-AE3F5693D6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F923FFB-6EC2-8642-AC3C-009F2D9022C9}"/>
              </a:ext>
            </a:extLst>
          </p:cNvPr>
          <p:cNvSpPr>
            <a:spLocks noGrp="1"/>
          </p:cNvSpPr>
          <p:nvPr>
            <p:ph type="dt" sz="half" idx="10"/>
          </p:nvPr>
        </p:nvSpPr>
        <p:spPr/>
        <p:txBody>
          <a:bodyPr/>
          <a:lstStyle/>
          <a:p>
            <a:fld id="{85112293-9BDF-8A47-8184-4359330B1D37}" type="datetimeFigureOut">
              <a:rPr kumimoji="1" lang="ja-JP" altLang="en-US" smtClean="0"/>
              <a:t>2021/5/23</a:t>
            </a:fld>
            <a:endParaRPr kumimoji="1" lang="ja-JP" altLang="en-US"/>
          </a:p>
        </p:txBody>
      </p:sp>
      <p:sp>
        <p:nvSpPr>
          <p:cNvPr id="6" name="フッター プレースホルダー 5">
            <a:extLst>
              <a:ext uri="{FF2B5EF4-FFF2-40B4-BE49-F238E27FC236}">
                <a16:creationId xmlns:a16="http://schemas.microsoft.com/office/drawing/2014/main" id="{6AF79AF6-B0D3-0C49-B4D4-AF33F87DF07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CC033A6-980B-644C-9203-3A996D63FCEA}"/>
              </a:ext>
            </a:extLst>
          </p:cNvPr>
          <p:cNvSpPr>
            <a:spLocks noGrp="1"/>
          </p:cNvSpPr>
          <p:nvPr>
            <p:ph type="sldNum" sz="quarter" idx="12"/>
          </p:nvPr>
        </p:nvSpPr>
        <p:spPr/>
        <p:txBody>
          <a:bodyPr/>
          <a:lstStyle/>
          <a:p>
            <a:fld id="{42D3CF4F-3B51-6B4A-8803-DD9B04D4B6CA}" type="slidenum">
              <a:rPr kumimoji="1" lang="ja-JP" altLang="en-US" smtClean="0"/>
              <a:t>‹#›</a:t>
            </a:fld>
            <a:endParaRPr kumimoji="1" lang="ja-JP" altLang="en-US"/>
          </a:p>
        </p:txBody>
      </p:sp>
    </p:spTree>
    <p:extLst>
      <p:ext uri="{BB962C8B-B14F-4D97-AF65-F5344CB8AC3E}">
        <p14:creationId xmlns:p14="http://schemas.microsoft.com/office/powerpoint/2010/main" val="831869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2121EA8-359F-1D4F-9E48-3450E0DBB0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E3D432-A2CE-0940-96E8-6C9785DD37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3DD81F5-A7CD-1245-AE78-76337FA82D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112293-9BDF-8A47-8184-4359330B1D37}" type="datetimeFigureOut">
              <a:rPr kumimoji="1" lang="ja-JP" altLang="en-US" smtClean="0"/>
              <a:t>2021/5/23</a:t>
            </a:fld>
            <a:endParaRPr kumimoji="1" lang="ja-JP" altLang="en-US"/>
          </a:p>
        </p:txBody>
      </p:sp>
      <p:sp>
        <p:nvSpPr>
          <p:cNvPr id="5" name="フッター プレースホルダー 4">
            <a:extLst>
              <a:ext uri="{FF2B5EF4-FFF2-40B4-BE49-F238E27FC236}">
                <a16:creationId xmlns:a16="http://schemas.microsoft.com/office/drawing/2014/main" id="{81A75914-C8EF-1F4B-A55A-8EF53522A3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C6E6902-2343-6544-9BCC-5BD6694609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3CF4F-3B51-6B4A-8803-DD9B04D4B6CA}" type="slidenum">
              <a:rPr kumimoji="1" lang="ja-JP" altLang="en-US" smtClean="0"/>
              <a:t>‹#›</a:t>
            </a:fld>
            <a:endParaRPr kumimoji="1" lang="ja-JP" altLang="en-US"/>
          </a:p>
        </p:txBody>
      </p:sp>
    </p:spTree>
    <p:extLst>
      <p:ext uri="{BB962C8B-B14F-4D97-AF65-F5344CB8AC3E}">
        <p14:creationId xmlns:p14="http://schemas.microsoft.com/office/powerpoint/2010/main" val="1631267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blog.gaji.jp/2020/02/20/2645/" TargetMode="External"/><Relationship Id="rId2" Type="http://schemas.openxmlformats.org/officeDocument/2006/relationships/hyperlink" Target="https://chrome.google.com/webstore/detail/do-not-merge-wip-for-gith/nimelepbpejjlbmoobocpfnjhihnpked"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qiita.com/itosho/items/9565c6ad2ffc24c0936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タイトル 1">
            <a:extLst>
              <a:ext uri="{FF2B5EF4-FFF2-40B4-BE49-F238E27FC236}">
                <a16:creationId xmlns:a16="http://schemas.microsoft.com/office/drawing/2014/main" id="{68A37FA5-98B3-7C49-8A6D-F5ADDF2BCC6D}"/>
              </a:ext>
            </a:extLst>
          </p:cNvPr>
          <p:cNvSpPr>
            <a:spLocks noGrp="1"/>
          </p:cNvSpPr>
          <p:nvPr>
            <p:ph type="ctrTitle"/>
          </p:nvPr>
        </p:nvSpPr>
        <p:spPr>
          <a:xfrm>
            <a:off x="1314824" y="735106"/>
            <a:ext cx="10053763" cy="2928470"/>
          </a:xfrm>
        </p:spPr>
        <p:txBody>
          <a:bodyPr anchor="b">
            <a:normAutofit/>
          </a:bodyPr>
          <a:lstStyle/>
          <a:p>
            <a:pPr algn="l"/>
            <a:r>
              <a:rPr kumimoji="1" lang="ja-JP" altLang="en-US" sz="4800">
                <a:solidFill>
                  <a:srgbClr val="FFFFFF"/>
                </a:solidFill>
              </a:rPr>
              <a:t>これさえ知ってれば</a:t>
            </a:r>
            <a:br>
              <a:rPr kumimoji="1" lang="en-US" altLang="ja-JP" sz="4800" dirty="0">
                <a:solidFill>
                  <a:srgbClr val="FFFFFF"/>
                </a:solidFill>
              </a:rPr>
            </a:br>
            <a:r>
              <a:rPr kumimoji="1" lang="ja-JP" altLang="en-US" sz="4800">
                <a:solidFill>
                  <a:srgbClr val="FFFFFF"/>
                </a:solidFill>
              </a:rPr>
              <a:t>チーム開発はなんとかなる</a:t>
            </a:r>
            <a:br>
              <a:rPr kumimoji="1" lang="en-US" altLang="ja-JP" sz="4800" dirty="0">
                <a:solidFill>
                  <a:srgbClr val="FFFFFF"/>
                </a:solidFill>
              </a:rPr>
            </a:br>
            <a:r>
              <a:rPr kumimoji="1" lang="en-US" altLang="ja-JP" sz="4800" dirty="0">
                <a:solidFill>
                  <a:srgbClr val="FFFFFF"/>
                </a:solidFill>
              </a:rPr>
              <a:t>Git / GitHub</a:t>
            </a:r>
            <a:r>
              <a:rPr kumimoji="1" lang="ja-JP" altLang="en-US" sz="4800">
                <a:solidFill>
                  <a:srgbClr val="FFFFFF"/>
                </a:solidFill>
              </a:rPr>
              <a:t>講座</a:t>
            </a:r>
          </a:p>
        </p:txBody>
      </p:sp>
      <p:sp>
        <p:nvSpPr>
          <p:cNvPr id="3" name="字幕 2">
            <a:extLst>
              <a:ext uri="{FF2B5EF4-FFF2-40B4-BE49-F238E27FC236}">
                <a16:creationId xmlns:a16="http://schemas.microsoft.com/office/drawing/2014/main" id="{DAA851EC-23A5-C242-8379-E33F1560C257}"/>
              </a:ext>
            </a:extLst>
          </p:cNvPr>
          <p:cNvSpPr>
            <a:spLocks noGrp="1"/>
          </p:cNvSpPr>
          <p:nvPr>
            <p:ph type="subTitle" idx="1"/>
          </p:nvPr>
        </p:nvSpPr>
        <p:spPr>
          <a:xfrm>
            <a:off x="9337334" y="5063418"/>
            <a:ext cx="2031253" cy="1458258"/>
          </a:xfrm>
        </p:spPr>
        <p:txBody>
          <a:bodyPr anchor="ctr">
            <a:normAutofit/>
          </a:bodyPr>
          <a:lstStyle/>
          <a:p>
            <a:pPr algn="l"/>
            <a:r>
              <a:rPr kumimoji="1" lang="en-US" altLang="ja-JP" dirty="0" err="1"/>
              <a:t>reimei</a:t>
            </a:r>
            <a:endParaRPr kumimoji="1" lang="ja-JP" altLang="en-US"/>
          </a:p>
        </p:txBody>
      </p:sp>
    </p:spTree>
    <p:extLst>
      <p:ext uri="{BB962C8B-B14F-4D97-AF65-F5344CB8AC3E}">
        <p14:creationId xmlns:p14="http://schemas.microsoft.com/office/powerpoint/2010/main" val="3098473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7F23192-7F25-B249-8EFE-9FA952EDCBD0}"/>
              </a:ext>
            </a:extLst>
          </p:cNvPr>
          <p:cNvSpPr>
            <a:spLocks noGrp="1"/>
          </p:cNvSpPr>
          <p:nvPr>
            <p:ph type="title"/>
          </p:nvPr>
        </p:nvSpPr>
        <p:spPr>
          <a:xfrm>
            <a:off x="1371599" y="294538"/>
            <a:ext cx="9895951" cy="1033669"/>
          </a:xfrm>
        </p:spPr>
        <p:txBody>
          <a:bodyPr>
            <a:normAutofit/>
          </a:bodyPr>
          <a:lstStyle/>
          <a:p>
            <a:r>
              <a:rPr lang="en-US" altLang="ja-JP" sz="4000" dirty="0">
                <a:solidFill>
                  <a:srgbClr val="FFFFFF"/>
                </a:solidFill>
              </a:rPr>
              <a:t>$ git push origin “xxx”</a:t>
            </a:r>
            <a:endParaRPr kumimoji="1" lang="ja-JP" altLang="en-US" sz="4000">
              <a:solidFill>
                <a:srgbClr val="FFFFFF"/>
              </a:solidFill>
            </a:endParaRPr>
          </a:p>
        </p:txBody>
      </p:sp>
      <p:sp>
        <p:nvSpPr>
          <p:cNvPr id="3" name="コンテンツ プレースホルダー 2">
            <a:extLst>
              <a:ext uri="{FF2B5EF4-FFF2-40B4-BE49-F238E27FC236}">
                <a16:creationId xmlns:a16="http://schemas.microsoft.com/office/drawing/2014/main" id="{6984714B-0B85-844E-B670-38F6FF375DD7}"/>
              </a:ext>
            </a:extLst>
          </p:cNvPr>
          <p:cNvSpPr>
            <a:spLocks noGrp="1"/>
          </p:cNvSpPr>
          <p:nvPr>
            <p:ph idx="1"/>
          </p:nvPr>
        </p:nvSpPr>
        <p:spPr>
          <a:xfrm>
            <a:off x="1371599" y="2318197"/>
            <a:ext cx="9724031" cy="3683358"/>
          </a:xfrm>
        </p:spPr>
        <p:txBody>
          <a:bodyPr anchor="ctr">
            <a:normAutofit/>
          </a:bodyPr>
          <a:lstStyle/>
          <a:p>
            <a:r>
              <a:rPr lang="ja-JP" altLang="en-US"/>
              <a:t>プッシュする前に</a:t>
            </a:r>
            <a:r>
              <a:rPr lang="en-US" altLang="ja-JP" dirty="0"/>
              <a:t>$ git pull origin master</a:t>
            </a:r>
            <a:r>
              <a:rPr lang="ja-JP" altLang="en-US"/>
              <a:t>を実行して</a:t>
            </a:r>
            <a:br>
              <a:rPr lang="en-US" altLang="ja-JP" dirty="0"/>
            </a:br>
            <a:r>
              <a:rPr lang="ja-JP" altLang="en-US"/>
              <a:t>コンフリクトが起こらないか確認</a:t>
            </a:r>
            <a:endParaRPr lang="en-US" altLang="ja-JP" dirty="0"/>
          </a:p>
          <a:p>
            <a:r>
              <a:rPr lang="en-US" altLang="ja-JP" dirty="0"/>
              <a:t>master</a:t>
            </a:r>
            <a:r>
              <a:rPr lang="ja-JP" altLang="en-US"/>
              <a:t>にプッシュしないように注意！！</a:t>
            </a:r>
          </a:p>
          <a:p>
            <a:pPr marL="0" indent="0">
              <a:buNone/>
            </a:pPr>
            <a:endParaRPr kumimoji="1" lang="en-US" altLang="ja-JP" sz="2000" dirty="0"/>
          </a:p>
        </p:txBody>
      </p:sp>
    </p:spTree>
    <p:extLst>
      <p:ext uri="{BB962C8B-B14F-4D97-AF65-F5344CB8AC3E}">
        <p14:creationId xmlns:p14="http://schemas.microsoft.com/office/powerpoint/2010/main" val="806491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6BED792-4108-6143-B393-EE170E158D40}"/>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kumimoji="1" lang="ja-JP" altLang="en-US" sz="4000" kern="1200">
                <a:solidFill>
                  <a:srgbClr val="FFFFFF"/>
                </a:solidFill>
                <a:latin typeface="+mj-lt"/>
                <a:ea typeface="+mj-ea"/>
                <a:cs typeface="+mj-cs"/>
              </a:rPr>
              <a:t>プルリク</a:t>
            </a:r>
          </a:p>
        </p:txBody>
      </p:sp>
      <p:sp>
        <p:nvSpPr>
          <p:cNvPr id="3" name="コンテンツ プレースホルダー 2">
            <a:extLst>
              <a:ext uri="{FF2B5EF4-FFF2-40B4-BE49-F238E27FC236}">
                <a16:creationId xmlns:a16="http://schemas.microsoft.com/office/drawing/2014/main" id="{F9EBE463-5922-AE41-8CFC-7DAB67839DE9}"/>
              </a:ext>
            </a:extLst>
          </p:cNvPr>
          <p:cNvSpPr>
            <a:spLocks noGrp="1"/>
          </p:cNvSpPr>
          <p:nvPr>
            <p:ph idx="1"/>
          </p:nvPr>
        </p:nvSpPr>
        <p:spPr>
          <a:xfrm>
            <a:off x="699713" y="1664020"/>
            <a:ext cx="6568422" cy="1827933"/>
          </a:xfrm>
        </p:spPr>
        <p:txBody>
          <a:bodyPr vert="horz" lIns="91440" tIns="45720" rIns="91440" bIns="45720" rtlCol="0" anchor="ctr">
            <a:normAutofit/>
          </a:bodyPr>
          <a:lstStyle/>
          <a:p>
            <a:pPr marL="0" indent="0">
              <a:buNone/>
            </a:pPr>
            <a:r>
              <a:rPr lang="en-US" altLang="ja-JP" kern="1200" dirty="0">
                <a:latin typeface="+mn-lt"/>
                <a:ea typeface="+mn-ea"/>
                <a:cs typeface="+mn-cs"/>
              </a:rPr>
              <a:t>Compare &amp; pull request </a:t>
            </a:r>
            <a:r>
              <a:rPr lang="ja-JP" altLang="en-US" kern="1200">
                <a:latin typeface="+mn-lt"/>
                <a:ea typeface="+mn-ea"/>
                <a:cs typeface="+mn-cs"/>
              </a:rPr>
              <a:t>をクリック</a:t>
            </a:r>
            <a:endParaRPr kumimoji="1" lang="en-US" altLang="ja-JP" kern="1200" dirty="0">
              <a:latin typeface="+mn-lt"/>
              <a:ea typeface="+mn-ea"/>
              <a:cs typeface="+mn-cs"/>
            </a:endParaRPr>
          </a:p>
        </p:txBody>
      </p:sp>
      <p:pic>
        <p:nvPicPr>
          <p:cNvPr id="5" name="図 4" descr="白いバックグラウンドのスクリーンショット&#10;&#10;自動的に生成された説明">
            <a:extLst>
              <a:ext uri="{FF2B5EF4-FFF2-40B4-BE49-F238E27FC236}">
                <a16:creationId xmlns:a16="http://schemas.microsoft.com/office/drawing/2014/main" id="{0DCDCEEA-A218-BF4F-BEFA-B356010BA85F}"/>
              </a:ext>
            </a:extLst>
          </p:cNvPr>
          <p:cNvPicPr>
            <a:picLocks noChangeAspect="1"/>
          </p:cNvPicPr>
          <p:nvPr/>
        </p:nvPicPr>
        <p:blipFill>
          <a:blip r:embed="rId2"/>
          <a:stretch>
            <a:fillRect/>
          </a:stretch>
        </p:blipFill>
        <p:spPr>
          <a:xfrm>
            <a:off x="432223" y="3541487"/>
            <a:ext cx="11327549" cy="2888524"/>
          </a:xfrm>
          <a:prstGeom prst="rect">
            <a:avLst/>
          </a:prstGeom>
        </p:spPr>
      </p:pic>
    </p:spTree>
    <p:extLst>
      <p:ext uri="{BB962C8B-B14F-4D97-AF65-F5344CB8AC3E}">
        <p14:creationId xmlns:p14="http://schemas.microsoft.com/office/powerpoint/2010/main" val="486549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6BED792-4108-6143-B393-EE170E158D40}"/>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kumimoji="1" lang="ja-JP" altLang="en-US" sz="4000" kern="1200">
                <a:solidFill>
                  <a:srgbClr val="FFFFFF"/>
                </a:solidFill>
                <a:latin typeface="+mj-lt"/>
                <a:ea typeface="+mj-ea"/>
                <a:cs typeface="+mj-cs"/>
              </a:rPr>
              <a:t>プルリク</a:t>
            </a:r>
          </a:p>
        </p:txBody>
      </p:sp>
      <p:sp>
        <p:nvSpPr>
          <p:cNvPr id="3" name="コンテンツ プレースホルダー 2">
            <a:extLst>
              <a:ext uri="{FF2B5EF4-FFF2-40B4-BE49-F238E27FC236}">
                <a16:creationId xmlns:a16="http://schemas.microsoft.com/office/drawing/2014/main" id="{F9EBE463-5922-AE41-8CFC-7DAB67839DE9}"/>
              </a:ext>
            </a:extLst>
          </p:cNvPr>
          <p:cNvSpPr>
            <a:spLocks noGrp="1"/>
          </p:cNvSpPr>
          <p:nvPr>
            <p:ph idx="1"/>
          </p:nvPr>
        </p:nvSpPr>
        <p:spPr>
          <a:xfrm>
            <a:off x="402522" y="1574310"/>
            <a:ext cx="7658101" cy="4123742"/>
          </a:xfrm>
        </p:spPr>
        <p:txBody>
          <a:bodyPr vert="horz" lIns="91440" tIns="45720" rIns="91440" bIns="45720" rtlCol="0" anchor="ctr">
            <a:normAutofit/>
          </a:bodyPr>
          <a:lstStyle/>
          <a:p>
            <a:pPr marL="514350" indent="-514350">
              <a:buFont typeface="+mj-lt"/>
              <a:buAutoNum type="arabicPeriod"/>
            </a:pPr>
            <a:r>
              <a:rPr lang="ja-JP" altLang="en-US" sz="2400"/>
              <a:t>マージするブランチを確認</a:t>
            </a:r>
            <a:endParaRPr lang="en-US" altLang="ja-JP" sz="2400" dirty="0"/>
          </a:p>
          <a:p>
            <a:pPr marL="514350" indent="-514350">
              <a:buFont typeface="+mj-lt"/>
              <a:buAutoNum type="arabicPeriod"/>
            </a:pPr>
            <a:r>
              <a:rPr lang="ja-JP" altLang="en-US" sz="2400"/>
              <a:t>タイトル確認</a:t>
            </a:r>
            <a:r>
              <a:rPr lang="en-US" altLang="ja-JP" sz="2400" dirty="0"/>
              <a:t> [WIP] </a:t>
            </a:r>
            <a:r>
              <a:rPr lang="en-US" altLang="ja-JP" sz="2400" dirty="0" err="1"/>
              <a:t>xxx_title</a:t>
            </a:r>
            <a:r>
              <a:rPr lang="en-US" altLang="ja-JP" sz="2400" dirty="0"/>
              <a:t> </a:t>
            </a:r>
            <a:br>
              <a:rPr lang="en-US" altLang="ja-JP" sz="2400" dirty="0"/>
            </a:br>
            <a:r>
              <a:rPr lang="en-US" altLang="ja-JP" sz="2400" dirty="0"/>
              <a:t>xxx</a:t>
            </a:r>
            <a:r>
              <a:rPr lang="ja-JP" altLang="en-US" sz="2400"/>
              <a:t>の部分に連番を入れられるとわかりやすい</a:t>
            </a:r>
            <a:endParaRPr lang="en-US" altLang="ja-JP" sz="2400" dirty="0"/>
          </a:p>
          <a:p>
            <a:pPr marL="514350" indent="-514350">
              <a:buFont typeface="+mj-lt"/>
              <a:buAutoNum type="arabicPeriod"/>
            </a:pPr>
            <a:r>
              <a:rPr lang="ja-JP" altLang="en-US" sz="2400"/>
              <a:t>実装内容を記載</a:t>
            </a:r>
            <a:r>
              <a:rPr lang="en-US" altLang="ja-JP" sz="2400" dirty="0"/>
              <a:t> </a:t>
            </a:r>
            <a:r>
              <a:rPr lang="ja-JP" altLang="en-US" sz="2400"/>
              <a:t>タスク管理アプリのリンクなども添付</a:t>
            </a:r>
            <a:endParaRPr lang="en-US" altLang="ja-JP" sz="2400" dirty="0"/>
          </a:p>
          <a:p>
            <a:pPr marL="514350" indent="-514350">
              <a:buFont typeface="+mj-lt"/>
              <a:buAutoNum type="arabicPeriod"/>
            </a:pPr>
            <a:r>
              <a:rPr lang="ja-JP" altLang="en-US" sz="2400"/>
              <a:t>レビューする人を指定</a:t>
            </a:r>
            <a:r>
              <a:rPr lang="en-US" altLang="ja-JP" sz="2400" dirty="0"/>
              <a:t>(</a:t>
            </a:r>
            <a:r>
              <a:rPr lang="ja-JP" altLang="en-US" sz="2400"/>
              <a:t>チームアカウントの時</a:t>
            </a:r>
            <a:r>
              <a:rPr lang="en-US" altLang="ja-JP" sz="2400" dirty="0"/>
              <a:t>)</a:t>
            </a:r>
          </a:p>
          <a:p>
            <a:pPr marL="514350" indent="-514350">
              <a:buFont typeface="+mj-lt"/>
              <a:buAutoNum type="arabicPeriod"/>
            </a:pPr>
            <a:r>
              <a:rPr lang="ja-JP" altLang="en-US" sz="2400"/>
              <a:t>プルリク作成</a:t>
            </a:r>
          </a:p>
          <a:p>
            <a:pPr marL="0" indent="0">
              <a:buNone/>
            </a:pPr>
            <a:endParaRPr kumimoji="1" lang="en-US" altLang="ja-JP" sz="2000" kern="1200" dirty="0">
              <a:solidFill>
                <a:srgbClr val="FFFFFF"/>
              </a:solidFill>
              <a:latin typeface="+mn-lt"/>
              <a:ea typeface="+mn-ea"/>
              <a:cs typeface="+mn-cs"/>
            </a:endParaRPr>
          </a:p>
        </p:txBody>
      </p:sp>
      <p:pic>
        <p:nvPicPr>
          <p:cNvPr id="9" name="図 8" descr="モニター画面に映るウェブサイトのスクリーンショット&#10;&#10;自動的に生成された説明">
            <a:extLst>
              <a:ext uri="{FF2B5EF4-FFF2-40B4-BE49-F238E27FC236}">
                <a16:creationId xmlns:a16="http://schemas.microsoft.com/office/drawing/2014/main" id="{57069C92-F095-C34F-BC27-3120FDBCFA35}"/>
              </a:ext>
            </a:extLst>
          </p:cNvPr>
          <p:cNvPicPr>
            <a:picLocks noChangeAspect="1"/>
          </p:cNvPicPr>
          <p:nvPr/>
        </p:nvPicPr>
        <p:blipFill>
          <a:blip r:embed="rId2"/>
          <a:stretch>
            <a:fillRect/>
          </a:stretch>
        </p:blipFill>
        <p:spPr>
          <a:xfrm>
            <a:off x="5641040" y="4434246"/>
            <a:ext cx="6306671" cy="2312334"/>
          </a:xfrm>
          <a:prstGeom prst="rect">
            <a:avLst/>
          </a:prstGeom>
        </p:spPr>
      </p:pic>
    </p:spTree>
    <p:extLst>
      <p:ext uri="{BB962C8B-B14F-4D97-AF65-F5344CB8AC3E}">
        <p14:creationId xmlns:p14="http://schemas.microsoft.com/office/powerpoint/2010/main" val="380074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6BED792-4108-6143-B393-EE170E158D40}"/>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kumimoji="1" lang="ja-JP" altLang="en-US" sz="4000" kern="1200">
                <a:solidFill>
                  <a:srgbClr val="FFFFFF"/>
                </a:solidFill>
                <a:latin typeface="+mj-lt"/>
                <a:ea typeface="+mj-ea"/>
                <a:cs typeface="+mj-cs"/>
              </a:rPr>
              <a:t>プルリク</a:t>
            </a:r>
          </a:p>
        </p:txBody>
      </p:sp>
      <p:sp>
        <p:nvSpPr>
          <p:cNvPr id="3" name="コンテンツ プレースホルダー 2">
            <a:extLst>
              <a:ext uri="{FF2B5EF4-FFF2-40B4-BE49-F238E27FC236}">
                <a16:creationId xmlns:a16="http://schemas.microsoft.com/office/drawing/2014/main" id="{F9EBE463-5922-AE41-8CFC-7DAB67839DE9}"/>
              </a:ext>
            </a:extLst>
          </p:cNvPr>
          <p:cNvSpPr>
            <a:spLocks noGrp="1"/>
          </p:cNvSpPr>
          <p:nvPr>
            <p:ph idx="1"/>
          </p:nvPr>
        </p:nvSpPr>
        <p:spPr>
          <a:xfrm>
            <a:off x="699713" y="1100217"/>
            <a:ext cx="15188287" cy="4103393"/>
          </a:xfrm>
        </p:spPr>
        <p:txBody>
          <a:bodyPr vert="horz" lIns="91440" tIns="45720" rIns="91440" bIns="45720" rtlCol="0" anchor="ctr">
            <a:normAutofit/>
          </a:bodyPr>
          <a:lstStyle/>
          <a:p>
            <a:pPr marL="514350" indent="-514350">
              <a:buFont typeface="+mj-lt"/>
              <a:buAutoNum type="arabicPeriod"/>
            </a:pPr>
            <a:r>
              <a:rPr lang="en-US" altLang="ja-JP" sz="2000" dirty="0"/>
              <a:t>Files changed</a:t>
            </a:r>
          </a:p>
          <a:p>
            <a:pPr marL="514350" indent="-514350">
              <a:buFont typeface="+mj-lt"/>
              <a:buAutoNum type="arabicPeriod"/>
            </a:pPr>
            <a:r>
              <a:rPr lang="ja-JP" altLang="en-US" sz="2000"/>
              <a:t>行番号あたりにカーソルを持っていくと</a:t>
            </a:r>
            <a:r>
              <a:rPr lang="en-US" altLang="ja-JP" sz="2000" dirty="0"/>
              <a:t>+</a:t>
            </a:r>
            <a:r>
              <a:rPr lang="ja-JP" altLang="en-US" sz="2000"/>
              <a:t>ボタンが現れるのでクリック</a:t>
            </a:r>
            <a:endParaRPr lang="en-US" altLang="ja-JP" sz="2000" dirty="0"/>
          </a:p>
          <a:p>
            <a:pPr marL="514350" indent="-514350">
              <a:buFont typeface="+mj-lt"/>
              <a:buAutoNum type="arabicPeriod"/>
            </a:pPr>
            <a:r>
              <a:rPr lang="ja-JP" altLang="en-US" sz="2000"/>
              <a:t>レビュー内容を記載</a:t>
            </a:r>
            <a:endParaRPr lang="en-US" altLang="ja-JP" sz="2000" dirty="0"/>
          </a:p>
          <a:p>
            <a:pPr marL="514350" indent="-514350">
              <a:buFont typeface="+mj-lt"/>
              <a:buAutoNum type="arabicPeriod"/>
            </a:pPr>
            <a:r>
              <a:rPr lang="ja-JP" altLang="en-US" sz="2000"/>
              <a:t>決定</a:t>
            </a:r>
          </a:p>
        </p:txBody>
      </p:sp>
      <p:pic>
        <p:nvPicPr>
          <p:cNvPr id="9" name="図 8" descr="テレビゲームの画面のスクリーンショット&#10;&#10;中程度の精度で自動的に生成された説明">
            <a:extLst>
              <a:ext uri="{FF2B5EF4-FFF2-40B4-BE49-F238E27FC236}">
                <a16:creationId xmlns:a16="http://schemas.microsoft.com/office/drawing/2014/main" id="{F2DB34EC-E525-164B-AA56-ADCC486F630B}"/>
              </a:ext>
            </a:extLst>
          </p:cNvPr>
          <p:cNvPicPr>
            <a:picLocks noChangeAspect="1"/>
          </p:cNvPicPr>
          <p:nvPr/>
        </p:nvPicPr>
        <p:blipFill>
          <a:blip r:embed="rId2"/>
          <a:stretch>
            <a:fillRect/>
          </a:stretch>
        </p:blipFill>
        <p:spPr>
          <a:xfrm>
            <a:off x="6150907" y="3446460"/>
            <a:ext cx="5645432" cy="3116994"/>
          </a:xfrm>
          <a:prstGeom prst="rect">
            <a:avLst/>
          </a:prstGeom>
        </p:spPr>
      </p:pic>
    </p:spTree>
    <p:extLst>
      <p:ext uri="{BB962C8B-B14F-4D97-AF65-F5344CB8AC3E}">
        <p14:creationId xmlns:p14="http://schemas.microsoft.com/office/powerpoint/2010/main" val="3850103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6BED792-4108-6143-B393-EE170E158D40}"/>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kumimoji="1" lang="ja-JP" altLang="en-US" sz="4000" kern="1200">
                <a:solidFill>
                  <a:srgbClr val="FFFFFF"/>
                </a:solidFill>
                <a:latin typeface="+mj-lt"/>
                <a:ea typeface="+mj-ea"/>
                <a:cs typeface="+mj-cs"/>
              </a:rPr>
              <a:t>プルリク</a:t>
            </a:r>
          </a:p>
        </p:txBody>
      </p:sp>
      <p:sp>
        <p:nvSpPr>
          <p:cNvPr id="3" name="コンテンツ プレースホルダー 2">
            <a:extLst>
              <a:ext uri="{FF2B5EF4-FFF2-40B4-BE49-F238E27FC236}">
                <a16:creationId xmlns:a16="http://schemas.microsoft.com/office/drawing/2014/main" id="{F9EBE463-5922-AE41-8CFC-7DAB67839DE9}"/>
              </a:ext>
            </a:extLst>
          </p:cNvPr>
          <p:cNvSpPr>
            <a:spLocks noGrp="1"/>
          </p:cNvSpPr>
          <p:nvPr>
            <p:ph idx="1"/>
          </p:nvPr>
        </p:nvSpPr>
        <p:spPr>
          <a:xfrm>
            <a:off x="612307" y="827638"/>
            <a:ext cx="12813312" cy="3461750"/>
          </a:xfrm>
        </p:spPr>
        <p:txBody>
          <a:bodyPr vert="horz" lIns="91440" tIns="45720" rIns="91440" bIns="45720" rtlCol="0" anchor="ctr">
            <a:normAutofit/>
          </a:bodyPr>
          <a:lstStyle/>
          <a:p>
            <a:pPr marL="0" indent="0">
              <a:buNone/>
            </a:pPr>
            <a:r>
              <a:rPr lang="ja-JP" altLang="en-US"/>
              <a:t>マージ後</a:t>
            </a:r>
            <a:endParaRPr lang="en-US" altLang="ja-JP" dirty="0"/>
          </a:p>
          <a:p>
            <a:r>
              <a:rPr lang="en-US" altLang="ja-JP" dirty="0"/>
              <a:t>Delete branch</a:t>
            </a:r>
            <a:r>
              <a:rPr lang="ja-JP" altLang="en-US"/>
              <a:t>をクリックして作業を行ったリモートブランチを削除</a:t>
            </a:r>
            <a:endParaRPr lang="en-US" altLang="ja-JP" dirty="0"/>
          </a:p>
        </p:txBody>
      </p:sp>
      <p:pic>
        <p:nvPicPr>
          <p:cNvPr id="9" name="図 8" descr="携帯電話の画面のスクリーンショット&#10;&#10;自動的に生成された説明">
            <a:extLst>
              <a:ext uri="{FF2B5EF4-FFF2-40B4-BE49-F238E27FC236}">
                <a16:creationId xmlns:a16="http://schemas.microsoft.com/office/drawing/2014/main" id="{BE21760D-F08B-D843-AFE1-5F80276B4962}"/>
              </a:ext>
            </a:extLst>
          </p:cNvPr>
          <p:cNvPicPr>
            <a:picLocks noChangeAspect="1"/>
          </p:cNvPicPr>
          <p:nvPr/>
        </p:nvPicPr>
        <p:blipFill>
          <a:blip r:embed="rId2"/>
          <a:stretch>
            <a:fillRect/>
          </a:stretch>
        </p:blipFill>
        <p:spPr>
          <a:xfrm>
            <a:off x="6037730" y="3226392"/>
            <a:ext cx="5853112" cy="3483690"/>
          </a:xfrm>
          <a:prstGeom prst="rect">
            <a:avLst/>
          </a:prstGeom>
        </p:spPr>
      </p:pic>
    </p:spTree>
    <p:extLst>
      <p:ext uri="{BB962C8B-B14F-4D97-AF65-F5344CB8AC3E}">
        <p14:creationId xmlns:p14="http://schemas.microsoft.com/office/powerpoint/2010/main" val="3204618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DF8CC9E2-D770-C649-BC12-806F469A0249}"/>
              </a:ext>
            </a:extLst>
          </p:cNvPr>
          <p:cNvSpPr>
            <a:spLocks noGrp="1"/>
          </p:cNvSpPr>
          <p:nvPr>
            <p:ph type="title"/>
          </p:nvPr>
        </p:nvSpPr>
        <p:spPr>
          <a:xfrm>
            <a:off x="1371599" y="294538"/>
            <a:ext cx="9895951" cy="1033669"/>
          </a:xfrm>
        </p:spPr>
        <p:txBody>
          <a:bodyPr>
            <a:normAutofit/>
          </a:bodyPr>
          <a:lstStyle/>
          <a:p>
            <a:r>
              <a:rPr kumimoji="1" lang="ja-JP" altLang="en-US" sz="4000">
                <a:solidFill>
                  <a:srgbClr val="FFFFFF"/>
                </a:solidFill>
              </a:rPr>
              <a:t>プルリク</a:t>
            </a:r>
            <a:r>
              <a:rPr kumimoji="1" lang="en-US" altLang="ja-JP" sz="4000">
                <a:solidFill>
                  <a:srgbClr val="FFFFFF"/>
                </a:solidFill>
              </a:rPr>
              <a:t>[tips1]</a:t>
            </a:r>
            <a:endParaRPr kumimoji="1" lang="ja-JP" altLang="en-US" sz="4000">
              <a:solidFill>
                <a:srgbClr val="FFFFFF"/>
              </a:solidFill>
            </a:endParaRPr>
          </a:p>
        </p:txBody>
      </p:sp>
      <p:sp>
        <p:nvSpPr>
          <p:cNvPr id="3" name="コンテンツ プレースホルダー 2">
            <a:extLst>
              <a:ext uri="{FF2B5EF4-FFF2-40B4-BE49-F238E27FC236}">
                <a16:creationId xmlns:a16="http://schemas.microsoft.com/office/drawing/2014/main" id="{216F4E6A-E501-5644-AC3F-33D2410E7371}"/>
              </a:ext>
            </a:extLst>
          </p:cNvPr>
          <p:cNvSpPr>
            <a:spLocks noGrp="1"/>
          </p:cNvSpPr>
          <p:nvPr>
            <p:ph idx="1"/>
          </p:nvPr>
        </p:nvSpPr>
        <p:spPr>
          <a:xfrm>
            <a:off x="1371599" y="2318197"/>
            <a:ext cx="9724031" cy="3683358"/>
          </a:xfrm>
        </p:spPr>
        <p:txBody>
          <a:bodyPr anchor="ctr">
            <a:normAutofit/>
          </a:bodyPr>
          <a:lstStyle/>
          <a:p>
            <a:r>
              <a:rPr lang="ja-JP" altLang="en-US" sz="2400"/>
              <a:t>開発中の機能が重い場合は</a:t>
            </a:r>
            <a:r>
              <a:rPr lang="en-US" altLang="ja-JP" sz="2400" dirty="0"/>
              <a:t>master</a:t>
            </a:r>
            <a:r>
              <a:rPr lang="ja-JP" altLang="en-US" sz="2400"/>
              <a:t>と作業ブランチの間に作業</a:t>
            </a:r>
            <a:r>
              <a:rPr lang="en-US" altLang="ja-JP" sz="2400" dirty="0"/>
              <a:t>master</a:t>
            </a:r>
            <a:r>
              <a:rPr lang="ja-JP" altLang="en-US" sz="2400"/>
              <a:t>ブランチを入れる</a:t>
            </a:r>
            <a:endParaRPr lang="en-US" altLang="ja-JP" sz="2400" dirty="0"/>
          </a:p>
          <a:p>
            <a:r>
              <a:rPr lang="en-US" altLang="ja-JP" sz="2400" dirty="0"/>
              <a:t>master</a:t>
            </a:r>
          </a:p>
          <a:p>
            <a:pPr lvl="1"/>
            <a:r>
              <a:rPr lang="en-US" altLang="ja-JP" dirty="0" err="1"/>
              <a:t>login_master</a:t>
            </a:r>
            <a:endParaRPr lang="en-US" altLang="ja-JP" dirty="0"/>
          </a:p>
          <a:p>
            <a:pPr lvl="2"/>
            <a:r>
              <a:rPr lang="en-US" altLang="ja-JP" sz="2400" dirty="0" err="1"/>
              <a:t>l</a:t>
            </a:r>
            <a:r>
              <a:rPr kumimoji="1" lang="en-US" altLang="ja-JP" sz="2400" dirty="0" err="1"/>
              <a:t>ogin_form</a:t>
            </a:r>
            <a:endParaRPr kumimoji="1" lang="en-US" altLang="ja-JP" sz="2400" dirty="0"/>
          </a:p>
          <a:p>
            <a:pPr lvl="2"/>
            <a:r>
              <a:rPr lang="en-US" altLang="ja-JP" sz="2400" dirty="0" err="1"/>
              <a:t>login_save</a:t>
            </a:r>
            <a:endParaRPr lang="en-US" altLang="ja-JP" sz="2400" dirty="0"/>
          </a:p>
          <a:p>
            <a:pPr lvl="2"/>
            <a:r>
              <a:rPr lang="en-US" altLang="ja-JP" sz="2400" dirty="0" err="1"/>
              <a:t>l</a:t>
            </a:r>
            <a:r>
              <a:rPr kumimoji="1" lang="en-US" altLang="ja-JP" sz="2400" dirty="0" err="1"/>
              <a:t>ogin_front</a:t>
            </a:r>
            <a:endParaRPr kumimoji="1" lang="ja-JP" altLang="en-US" sz="2400"/>
          </a:p>
        </p:txBody>
      </p:sp>
    </p:spTree>
    <p:extLst>
      <p:ext uri="{BB962C8B-B14F-4D97-AF65-F5344CB8AC3E}">
        <p14:creationId xmlns:p14="http://schemas.microsoft.com/office/powerpoint/2010/main" val="2042043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19EFA49-F0FF-3C44-A537-08DB6103A8DD}"/>
              </a:ext>
            </a:extLst>
          </p:cNvPr>
          <p:cNvSpPr>
            <a:spLocks noGrp="1"/>
          </p:cNvSpPr>
          <p:nvPr>
            <p:ph type="title"/>
          </p:nvPr>
        </p:nvSpPr>
        <p:spPr>
          <a:xfrm>
            <a:off x="1371599" y="294538"/>
            <a:ext cx="9895951" cy="1033669"/>
          </a:xfrm>
        </p:spPr>
        <p:txBody>
          <a:bodyPr>
            <a:normAutofit/>
          </a:bodyPr>
          <a:lstStyle/>
          <a:p>
            <a:r>
              <a:rPr kumimoji="1" lang="ja-JP" altLang="en-US" sz="4000">
                <a:solidFill>
                  <a:srgbClr val="FFFFFF"/>
                </a:solidFill>
              </a:rPr>
              <a:t>プルリク</a:t>
            </a:r>
            <a:r>
              <a:rPr lang="en-US" altLang="ja-JP" sz="4000">
                <a:solidFill>
                  <a:srgbClr val="FFFFFF"/>
                </a:solidFill>
              </a:rPr>
              <a:t>[tips2]</a:t>
            </a:r>
            <a:endParaRPr kumimoji="1" lang="ja-JP" altLang="en-US" sz="4000">
              <a:solidFill>
                <a:srgbClr val="FFFFFF"/>
              </a:solidFill>
            </a:endParaRPr>
          </a:p>
        </p:txBody>
      </p:sp>
      <p:sp>
        <p:nvSpPr>
          <p:cNvPr id="3" name="コンテンツ プレースホルダー 2">
            <a:extLst>
              <a:ext uri="{FF2B5EF4-FFF2-40B4-BE49-F238E27FC236}">
                <a16:creationId xmlns:a16="http://schemas.microsoft.com/office/drawing/2014/main" id="{55975E10-131B-5349-B460-2F1DC73E55B2}"/>
              </a:ext>
            </a:extLst>
          </p:cNvPr>
          <p:cNvSpPr>
            <a:spLocks noGrp="1"/>
          </p:cNvSpPr>
          <p:nvPr>
            <p:ph idx="1"/>
          </p:nvPr>
        </p:nvSpPr>
        <p:spPr>
          <a:xfrm>
            <a:off x="1371599" y="2318197"/>
            <a:ext cx="9724031" cy="3683358"/>
          </a:xfrm>
        </p:spPr>
        <p:txBody>
          <a:bodyPr anchor="ctr">
            <a:normAutofit/>
          </a:bodyPr>
          <a:lstStyle/>
          <a:p>
            <a:r>
              <a:rPr kumimoji="1" lang="en" altLang="ja-JP" sz="2000">
                <a:hlinkClick r:id="rId2"/>
              </a:rPr>
              <a:t>Do Not Merge WIP for GitHub</a:t>
            </a:r>
            <a:endParaRPr kumimoji="1" lang="en" altLang="ja-JP" sz="2000"/>
          </a:p>
          <a:p>
            <a:r>
              <a:rPr lang="en" altLang="ja-JP" sz="2000"/>
              <a:t>Chrome</a:t>
            </a:r>
            <a:r>
              <a:rPr lang="ja-JP" altLang="en-US" sz="2000"/>
              <a:t>の拡張機能</a:t>
            </a:r>
            <a:endParaRPr lang="en-US" altLang="ja-JP" sz="2000"/>
          </a:p>
          <a:p>
            <a:r>
              <a:rPr lang="ja-JP" altLang="en-US" sz="2000"/>
              <a:t>プルリクに</a:t>
            </a:r>
            <a:r>
              <a:rPr lang="ja-JP" altLang="en" sz="2000"/>
              <a:t>「</a:t>
            </a:r>
            <a:r>
              <a:rPr lang="en" altLang="ja-JP" sz="2000"/>
              <a:t>WIP</a:t>
            </a:r>
            <a:r>
              <a:rPr lang="ja-JP" altLang="en" sz="2000"/>
              <a:t>」「</a:t>
            </a:r>
            <a:r>
              <a:rPr lang="en" altLang="ja-JP" sz="2000"/>
              <a:t>wip</a:t>
            </a:r>
            <a:r>
              <a:rPr lang="ja-JP" altLang="en" sz="2000"/>
              <a:t>」「</a:t>
            </a:r>
            <a:r>
              <a:rPr lang="en" altLang="ja-JP" sz="2000"/>
              <a:t>Do Not Merge</a:t>
            </a:r>
            <a:r>
              <a:rPr lang="ja-JP" altLang="en" sz="2000"/>
              <a:t>」「</a:t>
            </a:r>
            <a:r>
              <a:rPr lang="en" altLang="ja-JP" sz="2000"/>
              <a:t>DNM</a:t>
            </a:r>
            <a:r>
              <a:rPr lang="ja-JP" altLang="en" sz="2000"/>
              <a:t>」</a:t>
            </a:r>
            <a:r>
              <a:rPr lang="ja-JP" altLang="en-US" sz="2000"/>
              <a:t>の文言が含まれている場合は</a:t>
            </a:r>
            <a:r>
              <a:rPr lang="en-US" altLang="ja-JP" sz="2000"/>
              <a:t>master</a:t>
            </a:r>
            <a:r>
              <a:rPr lang="ja-JP" altLang="en-US" sz="2000"/>
              <a:t>にマージできない</a:t>
            </a:r>
            <a:endParaRPr lang="en-US" altLang="ja-JP" sz="2000"/>
          </a:p>
          <a:p>
            <a:r>
              <a:rPr kumimoji="1" lang="ja-JP" altLang="en-US" sz="2000"/>
              <a:t>間違えてマージしてしまうトラブルが減る</a:t>
            </a:r>
            <a:endParaRPr kumimoji="1" lang="en-US" altLang="ja-JP" sz="2000"/>
          </a:p>
          <a:p>
            <a:r>
              <a:rPr lang="ja-JP" altLang="en-US" sz="2000"/>
              <a:t>作業中のプルリクであることを表現することができる</a:t>
            </a:r>
            <a:endParaRPr lang="en-US" altLang="ja-JP" sz="2000"/>
          </a:p>
          <a:p>
            <a:pPr marL="0" indent="0">
              <a:buNone/>
            </a:pPr>
            <a:endParaRPr lang="en-US" altLang="ja-JP" sz="2000"/>
          </a:p>
          <a:p>
            <a:pPr marL="0" indent="0">
              <a:buNone/>
            </a:pPr>
            <a:r>
              <a:rPr kumimoji="1" lang="ja-JP" altLang="en-US" sz="2000">
                <a:hlinkClick r:id="rId3"/>
              </a:rPr>
              <a:t>引用</a:t>
            </a:r>
            <a:endParaRPr kumimoji="1" lang="ja-JP" altLang="en-US" sz="2000"/>
          </a:p>
        </p:txBody>
      </p:sp>
    </p:spTree>
    <p:extLst>
      <p:ext uri="{BB962C8B-B14F-4D97-AF65-F5344CB8AC3E}">
        <p14:creationId xmlns:p14="http://schemas.microsoft.com/office/powerpoint/2010/main" val="2065564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A92D7D62-B10A-1E4C-AB63-4A3D6DB2698E}"/>
              </a:ext>
            </a:extLst>
          </p:cNvPr>
          <p:cNvSpPr>
            <a:spLocks noGrp="1"/>
          </p:cNvSpPr>
          <p:nvPr>
            <p:ph type="title"/>
          </p:nvPr>
        </p:nvSpPr>
        <p:spPr>
          <a:xfrm>
            <a:off x="1371599" y="294538"/>
            <a:ext cx="9895951" cy="1033669"/>
          </a:xfrm>
        </p:spPr>
        <p:txBody>
          <a:bodyPr>
            <a:normAutofit/>
          </a:bodyPr>
          <a:lstStyle/>
          <a:p>
            <a:r>
              <a:rPr kumimoji="1" lang="en-US" altLang="ja-JP" sz="4000" dirty="0">
                <a:solidFill>
                  <a:srgbClr val="FFFFFF"/>
                </a:solidFill>
              </a:rPr>
              <a:t>$ git branch –D xxx</a:t>
            </a:r>
            <a:endParaRPr kumimoji="1" lang="ja-JP" altLang="en-US" sz="4000">
              <a:solidFill>
                <a:srgbClr val="FFFFFF"/>
              </a:solidFill>
            </a:endParaRPr>
          </a:p>
        </p:txBody>
      </p:sp>
      <p:sp>
        <p:nvSpPr>
          <p:cNvPr id="3" name="コンテンツ プレースホルダー 2">
            <a:extLst>
              <a:ext uri="{FF2B5EF4-FFF2-40B4-BE49-F238E27FC236}">
                <a16:creationId xmlns:a16="http://schemas.microsoft.com/office/drawing/2014/main" id="{7E7A7EB6-7C43-FF4B-80F4-EA642D8C26F1}"/>
              </a:ext>
            </a:extLst>
          </p:cNvPr>
          <p:cNvSpPr>
            <a:spLocks noGrp="1"/>
          </p:cNvSpPr>
          <p:nvPr>
            <p:ph idx="1"/>
          </p:nvPr>
        </p:nvSpPr>
        <p:spPr>
          <a:xfrm>
            <a:off x="1233982" y="1885279"/>
            <a:ext cx="9724031" cy="3683358"/>
          </a:xfrm>
        </p:spPr>
        <p:txBody>
          <a:bodyPr anchor="ctr">
            <a:normAutofit/>
          </a:bodyPr>
          <a:lstStyle/>
          <a:p>
            <a:r>
              <a:rPr kumimoji="1" lang="ja-JP" altLang="en-US"/>
              <a:t>開発が終わったローカルブランチはもう必要ないので削除</a:t>
            </a:r>
          </a:p>
        </p:txBody>
      </p:sp>
    </p:spTree>
    <p:extLst>
      <p:ext uri="{BB962C8B-B14F-4D97-AF65-F5344CB8AC3E}">
        <p14:creationId xmlns:p14="http://schemas.microsoft.com/office/powerpoint/2010/main" val="4176006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268513C3-07ED-AF41-9603-4670BE08DB08}"/>
              </a:ext>
            </a:extLst>
          </p:cNvPr>
          <p:cNvSpPr>
            <a:spLocks noGrp="1"/>
          </p:cNvSpPr>
          <p:nvPr>
            <p:ph type="title"/>
          </p:nvPr>
        </p:nvSpPr>
        <p:spPr>
          <a:xfrm>
            <a:off x="466722" y="586855"/>
            <a:ext cx="3201366" cy="3387497"/>
          </a:xfrm>
        </p:spPr>
        <p:txBody>
          <a:bodyPr anchor="b">
            <a:normAutofit/>
          </a:bodyPr>
          <a:lstStyle/>
          <a:p>
            <a:pPr algn="r"/>
            <a:r>
              <a:rPr kumimoji="1" lang="ja-JP" altLang="en-US" sz="4000">
                <a:solidFill>
                  <a:srgbClr val="FFFFFF"/>
                </a:solidFill>
              </a:rPr>
              <a:t>はじめに</a:t>
            </a:r>
          </a:p>
        </p:txBody>
      </p:sp>
      <p:sp>
        <p:nvSpPr>
          <p:cNvPr id="3" name="コンテンツ プレースホルダー 2">
            <a:extLst>
              <a:ext uri="{FF2B5EF4-FFF2-40B4-BE49-F238E27FC236}">
                <a16:creationId xmlns:a16="http://schemas.microsoft.com/office/drawing/2014/main" id="{63860C28-BBE1-284D-8010-19DE5DC3D255}"/>
              </a:ext>
            </a:extLst>
          </p:cNvPr>
          <p:cNvSpPr>
            <a:spLocks noGrp="1"/>
          </p:cNvSpPr>
          <p:nvPr>
            <p:ph idx="1"/>
          </p:nvPr>
        </p:nvSpPr>
        <p:spPr>
          <a:xfrm>
            <a:off x="4810259" y="649480"/>
            <a:ext cx="6555347" cy="5546047"/>
          </a:xfrm>
        </p:spPr>
        <p:txBody>
          <a:bodyPr anchor="ctr">
            <a:normAutofit/>
          </a:bodyPr>
          <a:lstStyle/>
          <a:p>
            <a:r>
              <a:rPr lang="ja-JP" altLang="en-US" sz="2400"/>
              <a:t>インターンシップや個人開発での経験をもとにした完全な偏見です</a:t>
            </a:r>
            <a:endParaRPr lang="en-US" altLang="ja-JP" sz="2400" dirty="0"/>
          </a:p>
          <a:p>
            <a:r>
              <a:rPr lang="ja-JP" altLang="en-US" sz="2400"/>
              <a:t>説明が違う部分があるかもしれません</a:t>
            </a:r>
            <a:endParaRPr kumimoji="1" lang="en-US" altLang="ja-JP" sz="2400" dirty="0"/>
          </a:p>
          <a:p>
            <a:r>
              <a:rPr lang="ja-JP" altLang="en-US" sz="2400"/>
              <a:t>環境によってはこれだけではチーム開発ができない場合があるかもしれませんが、僕はなんとかなっているので多分なんとかなります</a:t>
            </a:r>
            <a:endParaRPr kumimoji="1" lang="ja-JP" altLang="en-US" sz="2400"/>
          </a:p>
        </p:txBody>
      </p:sp>
    </p:spTree>
    <p:extLst>
      <p:ext uri="{BB962C8B-B14F-4D97-AF65-F5344CB8AC3E}">
        <p14:creationId xmlns:p14="http://schemas.microsoft.com/office/powerpoint/2010/main" val="3702325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0ED2B70-5A32-1A4E-895C-EDEA07D06C09}"/>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kumimoji="1" lang="en-US" altLang="ja-JP" sz="4000" kern="1200">
                <a:solidFill>
                  <a:srgbClr val="FFFFFF"/>
                </a:solidFill>
                <a:latin typeface="+mj-lt"/>
                <a:ea typeface="+mj-ea"/>
                <a:cs typeface="+mj-cs"/>
              </a:rPr>
              <a:t>$ git clone xxx</a:t>
            </a:r>
          </a:p>
        </p:txBody>
      </p:sp>
      <p:sp>
        <p:nvSpPr>
          <p:cNvPr id="3" name="コンテンツ プレースホルダー 2">
            <a:extLst>
              <a:ext uri="{FF2B5EF4-FFF2-40B4-BE49-F238E27FC236}">
                <a16:creationId xmlns:a16="http://schemas.microsoft.com/office/drawing/2014/main" id="{D6C23FCF-B919-F749-9F72-3E5D4876663D}"/>
              </a:ext>
            </a:extLst>
          </p:cNvPr>
          <p:cNvSpPr>
            <a:spLocks noGrp="1"/>
          </p:cNvSpPr>
          <p:nvPr>
            <p:ph idx="1"/>
          </p:nvPr>
        </p:nvSpPr>
        <p:spPr>
          <a:xfrm>
            <a:off x="671914" y="2011315"/>
            <a:ext cx="6892057" cy="873612"/>
          </a:xfrm>
        </p:spPr>
        <p:txBody>
          <a:bodyPr vert="horz" lIns="91440" tIns="45720" rIns="91440" bIns="45720" rtlCol="0" anchor="ctr">
            <a:normAutofit/>
          </a:bodyPr>
          <a:lstStyle/>
          <a:p>
            <a:pPr marL="0" indent="0">
              <a:buNone/>
            </a:pPr>
            <a:r>
              <a:rPr kumimoji="1" lang="ja-JP" altLang="en-US" kern="1200">
                <a:latin typeface="+mn-lt"/>
                <a:ea typeface="+mn-ea"/>
                <a:cs typeface="+mn-cs"/>
              </a:rPr>
              <a:t>まずはリポジトリのダウンロードから！</a:t>
            </a:r>
          </a:p>
        </p:txBody>
      </p:sp>
      <p:pic>
        <p:nvPicPr>
          <p:cNvPr id="5" name="図 4" descr="モニター画面に映る文字のスクリーンショット&#10;&#10;自動的に生成された説明">
            <a:extLst>
              <a:ext uri="{FF2B5EF4-FFF2-40B4-BE49-F238E27FC236}">
                <a16:creationId xmlns:a16="http://schemas.microsoft.com/office/drawing/2014/main" id="{445A10E0-24D2-3548-9754-07DD4003CBD4}"/>
              </a:ext>
            </a:extLst>
          </p:cNvPr>
          <p:cNvPicPr>
            <a:picLocks noChangeAspect="1"/>
          </p:cNvPicPr>
          <p:nvPr/>
        </p:nvPicPr>
        <p:blipFill>
          <a:blip r:embed="rId2"/>
          <a:stretch>
            <a:fillRect/>
          </a:stretch>
        </p:blipFill>
        <p:spPr>
          <a:xfrm>
            <a:off x="2180756" y="3242855"/>
            <a:ext cx="7830484" cy="3367107"/>
          </a:xfrm>
          <a:prstGeom prst="rect">
            <a:avLst/>
          </a:prstGeom>
        </p:spPr>
      </p:pic>
    </p:spTree>
    <p:extLst>
      <p:ext uri="{BB962C8B-B14F-4D97-AF65-F5344CB8AC3E}">
        <p14:creationId xmlns:p14="http://schemas.microsoft.com/office/powerpoint/2010/main" val="120989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DDF3682C-EF2C-7D4C-8310-EC41ECC444D2}"/>
              </a:ext>
            </a:extLst>
          </p:cNvPr>
          <p:cNvSpPr>
            <a:spLocks noGrp="1"/>
          </p:cNvSpPr>
          <p:nvPr>
            <p:ph type="title"/>
          </p:nvPr>
        </p:nvSpPr>
        <p:spPr>
          <a:xfrm>
            <a:off x="1371599" y="294538"/>
            <a:ext cx="9895951" cy="1033669"/>
          </a:xfrm>
        </p:spPr>
        <p:txBody>
          <a:bodyPr>
            <a:normAutofit/>
          </a:bodyPr>
          <a:lstStyle/>
          <a:p>
            <a:r>
              <a:rPr lang="en-US" altLang="ja-JP" sz="4000">
                <a:solidFill>
                  <a:srgbClr val="FFFFFF"/>
                </a:solidFill>
              </a:rPr>
              <a:t>$ git branch xxx</a:t>
            </a:r>
            <a:endParaRPr kumimoji="1" lang="ja-JP" altLang="en-US" sz="4000">
              <a:solidFill>
                <a:srgbClr val="FFFFFF"/>
              </a:solidFill>
            </a:endParaRPr>
          </a:p>
        </p:txBody>
      </p:sp>
      <p:sp>
        <p:nvSpPr>
          <p:cNvPr id="3" name="コンテンツ プレースホルダー 2">
            <a:extLst>
              <a:ext uri="{FF2B5EF4-FFF2-40B4-BE49-F238E27FC236}">
                <a16:creationId xmlns:a16="http://schemas.microsoft.com/office/drawing/2014/main" id="{E05ADDD9-C2B7-EA45-B14F-665F784F1377}"/>
              </a:ext>
            </a:extLst>
          </p:cNvPr>
          <p:cNvSpPr>
            <a:spLocks noGrp="1"/>
          </p:cNvSpPr>
          <p:nvPr>
            <p:ph idx="1"/>
          </p:nvPr>
        </p:nvSpPr>
        <p:spPr>
          <a:xfrm>
            <a:off x="1371599" y="2318197"/>
            <a:ext cx="9724031" cy="3683358"/>
          </a:xfrm>
        </p:spPr>
        <p:txBody>
          <a:bodyPr anchor="ctr">
            <a:normAutofit/>
          </a:bodyPr>
          <a:lstStyle/>
          <a:p>
            <a:r>
              <a:rPr lang="en-US" altLang="ja-JP" dirty="0"/>
              <a:t>master(main)</a:t>
            </a:r>
            <a:r>
              <a:rPr lang="ja-JP" altLang="en-US"/>
              <a:t>ブランチはいつデプロイしても大丈夫なブランチであると認識すべき</a:t>
            </a:r>
            <a:endParaRPr lang="en-US" altLang="ja-JP" dirty="0"/>
          </a:p>
          <a:p>
            <a:r>
              <a:rPr lang="en-US" altLang="ja-JP" dirty="0"/>
              <a:t>master</a:t>
            </a:r>
            <a:r>
              <a:rPr lang="ja-JP" altLang="en-US"/>
              <a:t>ブランチを直接変更するのはまずい</a:t>
            </a:r>
            <a:endParaRPr lang="en-US" altLang="ja-JP" dirty="0"/>
          </a:p>
          <a:p>
            <a:r>
              <a:rPr lang="en-US" altLang="ja-JP" dirty="0"/>
              <a:t>master</a:t>
            </a:r>
            <a:r>
              <a:rPr lang="ja-JP" altLang="en-US"/>
              <a:t>から別のブランチを切る必要がある</a:t>
            </a:r>
            <a:endParaRPr lang="en-US" altLang="ja-JP" dirty="0"/>
          </a:p>
          <a:p>
            <a:r>
              <a:rPr lang="ja-JP" altLang="en-US"/>
              <a:t>ちなみに</a:t>
            </a:r>
            <a:r>
              <a:rPr lang="en-US" altLang="ja-JP" dirty="0"/>
              <a:t>$ git branch</a:t>
            </a:r>
            <a:r>
              <a:rPr lang="ja-JP" altLang="en-US"/>
              <a:t>でローカルブランチ一覧表示</a:t>
            </a:r>
            <a:endParaRPr lang="en-US" altLang="ja-JP" dirty="0"/>
          </a:p>
          <a:p>
            <a:r>
              <a:rPr lang="ja-JP" altLang="en-US"/>
              <a:t>タスクに番号が振られていると結びつけることができてわかりやすい</a:t>
            </a:r>
            <a:endParaRPr lang="en-US" altLang="ja-JP" dirty="0"/>
          </a:p>
        </p:txBody>
      </p:sp>
    </p:spTree>
    <p:extLst>
      <p:ext uri="{BB962C8B-B14F-4D97-AF65-F5344CB8AC3E}">
        <p14:creationId xmlns:p14="http://schemas.microsoft.com/office/powerpoint/2010/main" val="2932538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DDF3682C-EF2C-7D4C-8310-EC41ECC444D2}"/>
              </a:ext>
            </a:extLst>
          </p:cNvPr>
          <p:cNvSpPr>
            <a:spLocks noGrp="1"/>
          </p:cNvSpPr>
          <p:nvPr>
            <p:ph type="title"/>
          </p:nvPr>
        </p:nvSpPr>
        <p:spPr>
          <a:xfrm>
            <a:off x="1371599" y="294538"/>
            <a:ext cx="9895951" cy="1033669"/>
          </a:xfrm>
        </p:spPr>
        <p:txBody>
          <a:bodyPr>
            <a:normAutofit/>
          </a:bodyPr>
          <a:lstStyle/>
          <a:p>
            <a:r>
              <a:rPr lang="en-US" altLang="ja-JP" sz="4000" dirty="0">
                <a:solidFill>
                  <a:srgbClr val="FFFFFF"/>
                </a:solidFill>
              </a:rPr>
              <a:t>$ git checkout xxx</a:t>
            </a:r>
            <a:endParaRPr kumimoji="1" lang="ja-JP" altLang="en-US" sz="4000">
              <a:solidFill>
                <a:srgbClr val="FFFFFF"/>
              </a:solidFill>
            </a:endParaRPr>
          </a:p>
        </p:txBody>
      </p:sp>
      <p:sp>
        <p:nvSpPr>
          <p:cNvPr id="3" name="コンテンツ プレースホルダー 2">
            <a:extLst>
              <a:ext uri="{FF2B5EF4-FFF2-40B4-BE49-F238E27FC236}">
                <a16:creationId xmlns:a16="http://schemas.microsoft.com/office/drawing/2014/main" id="{E05ADDD9-C2B7-EA45-B14F-665F784F1377}"/>
              </a:ext>
            </a:extLst>
          </p:cNvPr>
          <p:cNvSpPr>
            <a:spLocks noGrp="1"/>
          </p:cNvSpPr>
          <p:nvPr>
            <p:ph idx="1"/>
          </p:nvPr>
        </p:nvSpPr>
        <p:spPr>
          <a:xfrm>
            <a:off x="1371599" y="2318197"/>
            <a:ext cx="9724031" cy="3683358"/>
          </a:xfrm>
        </p:spPr>
        <p:txBody>
          <a:bodyPr anchor="ctr">
            <a:normAutofit/>
          </a:bodyPr>
          <a:lstStyle/>
          <a:p>
            <a:r>
              <a:rPr lang="ja-JP" altLang="en-US"/>
              <a:t>新しいブランチを生成しても移動はできていないのでこのコマンドでそのブランチに切り替え</a:t>
            </a:r>
          </a:p>
        </p:txBody>
      </p:sp>
    </p:spTree>
    <p:extLst>
      <p:ext uri="{BB962C8B-B14F-4D97-AF65-F5344CB8AC3E}">
        <p14:creationId xmlns:p14="http://schemas.microsoft.com/office/powerpoint/2010/main" val="3826747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87436CB-C690-9343-BBC7-49AE71780E40}"/>
              </a:ext>
            </a:extLst>
          </p:cNvPr>
          <p:cNvSpPr>
            <a:spLocks noGrp="1"/>
          </p:cNvSpPr>
          <p:nvPr>
            <p:ph type="title"/>
          </p:nvPr>
        </p:nvSpPr>
        <p:spPr>
          <a:xfrm>
            <a:off x="1371599" y="294538"/>
            <a:ext cx="9895951" cy="1033669"/>
          </a:xfrm>
        </p:spPr>
        <p:txBody>
          <a:bodyPr>
            <a:normAutofit/>
          </a:bodyPr>
          <a:lstStyle/>
          <a:p>
            <a:r>
              <a:rPr lang="en-US" altLang="ja-JP" sz="4000">
                <a:solidFill>
                  <a:srgbClr val="FFFFFF"/>
                </a:solidFill>
              </a:rPr>
              <a:t>$ git diff</a:t>
            </a:r>
            <a:endParaRPr kumimoji="1" lang="ja-JP" altLang="en-US" sz="4000">
              <a:solidFill>
                <a:srgbClr val="FFFFFF"/>
              </a:solidFill>
            </a:endParaRPr>
          </a:p>
        </p:txBody>
      </p:sp>
      <p:sp>
        <p:nvSpPr>
          <p:cNvPr id="3" name="コンテンツ プレースホルダー 2">
            <a:extLst>
              <a:ext uri="{FF2B5EF4-FFF2-40B4-BE49-F238E27FC236}">
                <a16:creationId xmlns:a16="http://schemas.microsoft.com/office/drawing/2014/main" id="{1A7D2660-6AA8-594A-8632-7D407033F89E}"/>
              </a:ext>
            </a:extLst>
          </p:cNvPr>
          <p:cNvSpPr>
            <a:spLocks noGrp="1"/>
          </p:cNvSpPr>
          <p:nvPr>
            <p:ph idx="1"/>
          </p:nvPr>
        </p:nvSpPr>
        <p:spPr>
          <a:xfrm>
            <a:off x="1371599" y="2318197"/>
            <a:ext cx="9724031" cy="3683358"/>
          </a:xfrm>
        </p:spPr>
        <p:txBody>
          <a:bodyPr anchor="ctr">
            <a:normAutofit/>
          </a:bodyPr>
          <a:lstStyle/>
          <a:p>
            <a:r>
              <a:rPr kumimoji="1" lang="ja-JP" altLang="en-US" sz="2400"/>
              <a:t>一つ前のコミットからの変更ファイル、変更箇所を表示</a:t>
            </a:r>
            <a:endParaRPr kumimoji="1" lang="en-US" altLang="ja-JP" sz="2400" dirty="0"/>
          </a:p>
          <a:p>
            <a:r>
              <a:rPr lang="en-US" altLang="ja-JP" sz="2400" dirty="0"/>
              <a:t>$ git diff </a:t>
            </a:r>
            <a:r>
              <a:rPr lang="ja-JP" altLang="en-US" sz="2400"/>
              <a:t>ブランチ名</a:t>
            </a:r>
            <a:r>
              <a:rPr lang="en-US" altLang="ja-JP" sz="2400" dirty="0"/>
              <a:t>(</a:t>
            </a:r>
            <a:r>
              <a:rPr lang="ja-JP" altLang="en-US" sz="2400"/>
              <a:t>コミットの番号</a:t>
            </a:r>
            <a:r>
              <a:rPr lang="en-US" altLang="ja-JP" sz="2400" dirty="0"/>
              <a:t>)..</a:t>
            </a:r>
            <a:r>
              <a:rPr lang="ja-JP" altLang="en-US" sz="2400"/>
              <a:t>ブランチ名</a:t>
            </a:r>
            <a:r>
              <a:rPr lang="en-US" altLang="ja-JP" sz="2400" dirty="0"/>
              <a:t>(</a:t>
            </a:r>
            <a:r>
              <a:rPr lang="ja-JP" altLang="en-US" sz="2400"/>
              <a:t>コミットの番号</a:t>
            </a:r>
            <a:r>
              <a:rPr lang="en-US" altLang="ja-JP" sz="2400" dirty="0"/>
              <a:t>)</a:t>
            </a:r>
          </a:p>
          <a:p>
            <a:r>
              <a:rPr lang="en-US" altLang="ja-JP" sz="2400" dirty="0"/>
              <a:t>GitHub</a:t>
            </a:r>
            <a:r>
              <a:rPr lang="ja-JP" altLang="en-US" sz="2400"/>
              <a:t>上で比較をする時は</a:t>
            </a:r>
            <a:r>
              <a:rPr lang="en-US" altLang="ja-JP" sz="2400" dirty="0"/>
              <a:t>https://</a:t>
            </a:r>
            <a:r>
              <a:rPr lang="en-US" altLang="ja-JP" sz="2400" dirty="0" err="1"/>
              <a:t>github.com</a:t>
            </a:r>
            <a:r>
              <a:rPr lang="en-US" altLang="ja-JP" sz="2400" dirty="0"/>
              <a:t>/</a:t>
            </a:r>
            <a:r>
              <a:rPr lang="en-US" altLang="ja-JP" sz="2400" dirty="0" err="1"/>
              <a:t>user_id</a:t>
            </a:r>
            <a:r>
              <a:rPr lang="en-US" altLang="ja-JP" sz="2400" dirty="0"/>
              <a:t>/</a:t>
            </a:r>
            <a:r>
              <a:rPr lang="ja-JP" altLang="en-US" sz="2400"/>
              <a:t>リポジトリ名</a:t>
            </a:r>
            <a:r>
              <a:rPr lang="en-US" altLang="ja-JP" sz="2400" dirty="0"/>
              <a:t>/c</a:t>
            </a:r>
            <a:r>
              <a:rPr kumimoji="1" lang="en-US" altLang="ja-JP" sz="2400" dirty="0"/>
              <a:t>ompare/</a:t>
            </a:r>
            <a:r>
              <a:rPr lang="ja-JP" altLang="en-US" sz="2400"/>
              <a:t>ブランチ名</a:t>
            </a:r>
            <a:r>
              <a:rPr lang="en-US" altLang="ja-JP" sz="2400" dirty="0"/>
              <a:t>(</a:t>
            </a:r>
            <a:r>
              <a:rPr lang="ja-JP" altLang="en-US" sz="2400"/>
              <a:t>コミットの番号</a:t>
            </a:r>
            <a:r>
              <a:rPr lang="en-US" altLang="ja-JP" sz="2400" dirty="0"/>
              <a:t>)..</a:t>
            </a:r>
            <a:r>
              <a:rPr lang="ja-JP" altLang="en-US" sz="2400"/>
              <a:t>ブランチ名</a:t>
            </a:r>
            <a:r>
              <a:rPr lang="en-US" altLang="ja-JP" sz="2400" dirty="0"/>
              <a:t>(</a:t>
            </a:r>
            <a:r>
              <a:rPr lang="ja-JP" altLang="en-US" sz="2400"/>
              <a:t>コミットの番号</a:t>
            </a:r>
            <a:r>
              <a:rPr lang="en-US" altLang="ja-JP" sz="2400" dirty="0"/>
              <a:t>)</a:t>
            </a:r>
            <a:endParaRPr kumimoji="1" lang="en-US" altLang="ja-JP" sz="2400" dirty="0"/>
          </a:p>
        </p:txBody>
      </p:sp>
    </p:spTree>
    <p:extLst>
      <p:ext uri="{BB962C8B-B14F-4D97-AF65-F5344CB8AC3E}">
        <p14:creationId xmlns:p14="http://schemas.microsoft.com/office/powerpoint/2010/main" val="2048940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079AC9B5-23F7-2846-B26C-2FAE6AC2EE58}"/>
              </a:ext>
            </a:extLst>
          </p:cNvPr>
          <p:cNvSpPr>
            <a:spLocks noGrp="1"/>
          </p:cNvSpPr>
          <p:nvPr>
            <p:ph type="title"/>
          </p:nvPr>
        </p:nvSpPr>
        <p:spPr>
          <a:xfrm>
            <a:off x="1371599" y="294538"/>
            <a:ext cx="9895951" cy="1033669"/>
          </a:xfrm>
        </p:spPr>
        <p:txBody>
          <a:bodyPr>
            <a:normAutofit/>
          </a:bodyPr>
          <a:lstStyle/>
          <a:p>
            <a:r>
              <a:rPr kumimoji="1" lang="en-US" altLang="ja-JP" sz="4000" dirty="0">
                <a:solidFill>
                  <a:srgbClr val="FFFFFF"/>
                </a:solidFill>
              </a:rPr>
              <a:t>$ git status</a:t>
            </a:r>
            <a:endParaRPr kumimoji="1" lang="ja-JP" altLang="en-US" sz="4000">
              <a:solidFill>
                <a:srgbClr val="FFFFFF"/>
              </a:solidFill>
            </a:endParaRPr>
          </a:p>
        </p:txBody>
      </p:sp>
      <p:sp>
        <p:nvSpPr>
          <p:cNvPr id="3" name="コンテンツ プレースホルダー 2">
            <a:extLst>
              <a:ext uri="{FF2B5EF4-FFF2-40B4-BE49-F238E27FC236}">
                <a16:creationId xmlns:a16="http://schemas.microsoft.com/office/drawing/2014/main" id="{5BD8C0E7-7470-B04C-A9F9-E83C6C7F77EF}"/>
              </a:ext>
            </a:extLst>
          </p:cNvPr>
          <p:cNvSpPr>
            <a:spLocks noGrp="1"/>
          </p:cNvSpPr>
          <p:nvPr>
            <p:ph idx="1"/>
          </p:nvPr>
        </p:nvSpPr>
        <p:spPr>
          <a:xfrm>
            <a:off x="1371599" y="2318197"/>
            <a:ext cx="9724031" cy="3683358"/>
          </a:xfrm>
        </p:spPr>
        <p:txBody>
          <a:bodyPr anchor="ctr">
            <a:normAutofit/>
          </a:bodyPr>
          <a:lstStyle/>
          <a:p>
            <a:r>
              <a:rPr kumimoji="1" lang="ja-JP" altLang="en-US"/>
              <a:t>一つ前のコミットから変更ファイルを一覧表示</a:t>
            </a:r>
          </a:p>
        </p:txBody>
      </p:sp>
    </p:spTree>
    <p:extLst>
      <p:ext uri="{BB962C8B-B14F-4D97-AF65-F5344CB8AC3E}">
        <p14:creationId xmlns:p14="http://schemas.microsoft.com/office/powerpoint/2010/main" val="3470930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2FA83F93-DAA2-7941-8C9D-C832FDA96097}"/>
              </a:ext>
            </a:extLst>
          </p:cNvPr>
          <p:cNvSpPr>
            <a:spLocks noGrp="1"/>
          </p:cNvSpPr>
          <p:nvPr>
            <p:ph type="title"/>
          </p:nvPr>
        </p:nvSpPr>
        <p:spPr>
          <a:xfrm>
            <a:off x="1371599" y="294538"/>
            <a:ext cx="9895951" cy="1033669"/>
          </a:xfrm>
        </p:spPr>
        <p:txBody>
          <a:bodyPr>
            <a:normAutofit/>
          </a:bodyPr>
          <a:lstStyle/>
          <a:p>
            <a:r>
              <a:rPr kumimoji="1" lang="en-US" altLang="ja-JP" sz="4000">
                <a:solidFill>
                  <a:srgbClr val="FFFFFF"/>
                </a:solidFill>
              </a:rPr>
              <a:t>$ git add .</a:t>
            </a:r>
            <a:endParaRPr kumimoji="1" lang="ja-JP" altLang="en-US" sz="4000">
              <a:solidFill>
                <a:srgbClr val="FFFFFF"/>
              </a:solidFill>
            </a:endParaRPr>
          </a:p>
        </p:txBody>
      </p:sp>
      <p:sp>
        <p:nvSpPr>
          <p:cNvPr id="3" name="コンテンツ プレースホルダー 2">
            <a:extLst>
              <a:ext uri="{FF2B5EF4-FFF2-40B4-BE49-F238E27FC236}">
                <a16:creationId xmlns:a16="http://schemas.microsoft.com/office/drawing/2014/main" id="{7EB068A3-040A-B64C-84B8-84DFB296A2F1}"/>
              </a:ext>
            </a:extLst>
          </p:cNvPr>
          <p:cNvSpPr>
            <a:spLocks noGrp="1"/>
          </p:cNvSpPr>
          <p:nvPr>
            <p:ph idx="1"/>
          </p:nvPr>
        </p:nvSpPr>
        <p:spPr>
          <a:xfrm>
            <a:off x="1371599" y="2318197"/>
            <a:ext cx="9724031" cy="3683358"/>
          </a:xfrm>
        </p:spPr>
        <p:txBody>
          <a:bodyPr anchor="ctr">
            <a:normAutofit/>
          </a:bodyPr>
          <a:lstStyle/>
          <a:p>
            <a:r>
              <a:rPr kumimoji="1" lang="ja-JP" altLang="en-US" sz="2400"/>
              <a:t>普段は</a:t>
            </a:r>
            <a:r>
              <a:rPr kumimoji="1" lang="en-US" altLang="ja-JP" sz="2400" dirty="0"/>
              <a:t>$ git status </a:t>
            </a:r>
            <a:r>
              <a:rPr kumimoji="1" lang="ja-JP" altLang="en-US" sz="2400"/>
              <a:t>で更新したファイルをざっとみて問題なさそうなら</a:t>
            </a:r>
            <a:r>
              <a:rPr kumimoji="1" lang="en-US" altLang="ja-JP" sz="2400" dirty="0"/>
              <a:t>$ git add . </a:t>
            </a:r>
            <a:r>
              <a:rPr kumimoji="1" lang="ja-JP" altLang="en-US" sz="2400"/>
              <a:t>して、問題がありそうなら</a:t>
            </a:r>
            <a:r>
              <a:rPr kumimoji="1" lang="en-US" altLang="ja-JP" sz="2400" dirty="0"/>
              <a:t>$ git add xxx </a:t>
            </a:r>
            <a:r>
              <a:rPr kumimoji="1" lang="ja-JP" altLang="en-US" sz="2400"/>
              <a:t>ファイルを一つずつ</a:t>
            </a:r>
            <a:r>
              <a:rPr kumimoji="1" lang="en-US" altLang="ja-JP" sz="2400" dirty="0"/>
              <a:t>add</a:t>
            </a:r>
            <a:r>
              <a:rPr kumimoji="1" lang="ja-JP" altLang="en-US" sz="2400"/>
              <a:t>している</a:t>
            </a:r>
          </a:p>
        </p:txBody>
      </p:sp>
    </p:spTree>
    <p:extLst>
      <p:ext uri="{BB962C8B-B14F-4D97-AF65-F5344CB8AC3E}">
        <p14:creationId xmlns:p14="http://schemas.microsoft.com/office/powerpoint/2010/main" val="295764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7F23192-7F25-B249-8EFE-9FA952EDCBD0}"/>
              </a:ext>
            </a:extLst>
          </p:cNvPr>
          <p:cNvSpPr>
            <a:spLocks noGrp="1"/>
          </p:cNvSpPr>
          <p:nvPr>
            <p:ph type="title"/>
          </p:nvPr>
        </p:nvSpPr>
        <p:spPr>
          <a:xfrm>
            <a:off x="1371599" y="294538"/>
            <a:ext cx="9895951" cy="1033669"/>
          </a:xfrm>
        </p:spPr>
        <p:txBody>
          <a:bodyPr>
            <a:normAutofit/>
          </a:bodyPr>
          <a:lstStyle/>
          <a:p>
            <a:r>
              <a:rPr lang="en-US" altLang="ja-JP" sz="4000">
                <a:solidFill>
                  <a:srgbClr val="FFFFFF"/>
                </a:solidFill>
              </a:rPr>
              <a:t>$ git commit –m “xxx”</a:t>
            </a:r>
            <a:endParaRPr kumimoji="1" lang="ja-JP" altLang="en-US" sz="4000">
              <a:solidFill>
                <a:srgbClr val="FFFFFF"/>
              </a:solidFill>
            </a:endParaRPr>
          </a:p>
        </p:txBody>
      </p:sp>
      <p:sp>
        <p:nvSpPr>
          <p:cNvPr id="3" name="コンテンツ プレースホルダー 2">
            <a:extLst>
              <a:ext uri="{FF2B5EF4-FFF2-40B4-BE49-F238E27FC236}">
                <a16:creationId xmlns:a16="http://schemas.microsoft.com/office/drawing/2014/main" id="{6984714B-0B85-844E-B670-38F6FF375DD7}"/>
              </a:ext>
            </a:extLst>
          </p:cNvPr>
          <p:cNvSpPr>
            <a:spLocks noGrp="1"/>
          </p:cNvSpPr>
          <p:nvPr>
            <p:ph idx="1"/>
          </p:nvPr>
        </p:nvSpPr>
        <p:spPr>
          <a:xfrm>
            <a:off x="1371599" y="2318197"/>
            <a:ext cx="9724031" cy="3683358"/>
          </a:xfrm>
        </p:spPr>
        <p:txBody>
          <a:bodyPr anchor="ctr">
            <a:normAutofit/>
          </a:bodyPr>
          <a:lstStyle/>
          <a:p>
            <a:r>
              <a:rPr lang="en-US" altLang="ja-JP" sz="2400" dirty="0"/>
              <a:t>add, fix, remove</a:t>
            </a:r>
            <a:r>
              <a:rPr lang="ja-JP" altLang="en-US" sz="2400"/>
              <a:t>などを先頭につけて詳細を後半に書く</a:t>
            </a:r>
            <a:endParaRPr lang="en-US" altLang="ja-JP" sz="2400" dirty="0"/>
          </a:p>
          <a:p>
            <a:r>
              <a:rPr lang="en-US" altLang="ja-JP" sz="2400" dirty="0"/>
              <a:t>(</a:t>
            </a:r>
            <a:r>
              <a:rPr lang="ja-JP" altLang="en-US" sz="2400"/>
              <a:t>けど、正直めんどくさいからこんなこと書かずに全部</a:t>
            </a:r>
            <a:r>
              <a:rPr lang="en-US" altLang="ja-JP" sz="2400" dirty="0" err="1"/>
              <a:t>tmp</a:t>
            </a:r>
            <a:r>
              <a:rPr lang="ja-JP" altLang="en-US" sz="2400"/>
              <a:t>にしちゃってる</a:t>
            </a:r>
            <a:r>
              <a:rPr lang="en-US" altLang="ja-JP" sz="2400" dirty="0"/>
              <a:t>)</a:t>
            </a:r>
          </a:p>
          <a:p>
            <a:endParaRPr kumimoji="1" lang="en-US" altLang="ja-JP" sz="2000" dirty="0"/>
          </a:p>
          <a:p>
            <a:pPr marL="0" indent="0">
              <a:buNone/>
            </a:pPr>
            <a:r>
              <a:rPr lang="en-US" altLang="ja-JP" sz="2000" dirty="0">
                <a:hlinkClick r:id="rId2"/>
              </a:rPr>
              <a:t>https://qiita.com/itosho/items/9565c6ad2ffc24c09364</a:t>
            </a:r>
            <a:endParaRPr lang="en-US" altLang="ja-JP" sz="2000" dirty="0"/>
          </a:p>
          <a:p>
            <a:pPr marL="0" indent="0">
              <a:buNone/>
            </a:pPr>
            <a:endParaRPr kumimoji="1" lang="en-US" altLang="ja-JP" sz="2000" dirty="0"/>
          </a:p>
        </p:txBody>
      </p:sp>
    </p:spTree>
    <p:extLst>
      <p:ext uri="{BB962C8B-B14F-4D97-AF65-F5344CB8AC3E}">
        <p14:creationId xmlns:p14="http://schemas.microsoft.com/office/powerpoint/2010/main" val="127930769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10000</TotalTime>
  <Words>574</Words>
  <Application>Microsoft Macintosh PowerPoint</Application>
  <PresentationFormat>ワイド画面</PresentationFormat>
  <Paragraphs>65</Paragraphs>
  <Slides>17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17</vt:i4>
      </vt:variant>
    </vt:vector>
  </HeadingPairs>
  <TitlesOfParts>
    <vt:vector size="21" baseType="lpstr">
      <vt:lpstr>游ゴシック</vt:lpstr>
      <vt:lpstr>游ゴシック Light</vt:lpstr>
      <vt:lpstr>Arial</vt:lpstr>
      <vt:lpstr>Office テーマ</vt:lpstr>
      <vt:lpstr>これさえ知ってれば チーム開発はなんとかなる Git / GitHub講座</vt:lpstr>
      <vt:lpstr>はじめに</vt:lpstr>
      <vt:lpstr>$ git clone xxx</vt:lpstr>
      <vt:lpstr>$ git branch xxx</vt:lpstr>
      <vt:lpstr>$ git checkout xxx</vt:lpstr>
      <vt:lpstr>$ git diff</vt:lpstr>
      <vt:lpstr>$ git status</vt:lpstr>
      <vt:lpstr>$ git add .</vt:lpstr>
      <vt:lpstr>$ git commit –m “xxx”</vt:lpstr>
      <vt:lpstr>$ git push origin “xxx”</vt:lpstr>
      <vt:lpstr>プルリク</vt:lpstr>
      <vt:lpstr>プルリク</vt:lpstr>
      <vt:lpstr>プルリク</vt:lpstr>
      <vt:lpstr>プルリク</vt:lpstr>
      <vt:lpstr>プルリク[tips1]</vt:lpstr>
      <vt:lpstr>プルリク[tips2]</vt:lpstr>
      <vt:lpstr>$ git branch –D xxx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大原 黎明</dc:creator>
  <cp:lastModifiedBy>大原 黎明</cp:lastModifiedBy>
  <cp:revision>21</cp:revision>
  <dcterms:created xsi:type="dcterms:W3CDTF">2021-05-15T16:40:01Z</dcterms:created>
  <dcterms:modified xsi:type="dcterms:W3CDTF">2021-05-22T15:21:44Z</dcterms:modified>
</cp:coreProperties>
</file>