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8" r:id="rId6"/>
    <p:sldId id="264" r:id="rId7"/>
    <p:sldId id="260" r:id="rId8"/>
    <p:sldId id="266" r:id="rId9"/>
    <p:sldId id="262" r:id="rId10"/>
    <p:sldId id="261" r:id="rId11"/>
    <p:sldId id="267" r:id="rId12"/>
    <p:sldId id="265" r:id="rId13"/>
    <p:sldId id="269" r:id="rId14"/>
    <p:sldId id="263"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7"/>
    <p:restoredTop sz="94731"/>
  </p:normalViewPr>
  <p:slideViewPr>
    <p:cSldViewPr snapToGrid="0" snapToObjects="1">
      <p:cViewPr varScale="1">
        <p:scale>
          <a:sx n="149" d="100"/>
          <a:sy n="149" d="100"/>
        </p:scale>
        <p:origin x="11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BEE93-11C9-804B-BF72-99154D427A85}" type="datetimeFigureOut">
              <a:rPr kumimoji="1" lang="ja-JP" altLang="en-US" smtClean="0"/>
              <a:t>2020/11/27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BEDD8-D502-7446-8941-CC7BF863499D}" type="slidenum">
              <a:rPr kumimoji="1" lang="ja-JP" altLang="en-US" smtClean="0"/>
              <a:t>‹#›</a:t>
            </a:fld>
            <a:endParaRPr kumimoji="1" lang="ja-JP" altLang="en-US"/>
          </a:p>
        </p:txBody>
      </p:sp>
    </p:spTree>
    <p:extLst>
      <p:ext uri="{BB962C8B-B14F-4D97-AF65-F5344CB8AC3E}">
        <p14:creationId xmlns:p14="http://schemas.microsoft.com/office/powerpoint/2010/main" val="23245852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6BD73D-91C9-B945-8263-B88FDF5859E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30DE5D5-B979-4F4E-8BD0-5F90164ECE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A86ED0-7B99-BA40-A06C-6AB60947C2FC}"/>
              </a:ext>
            </a:extLst>
          </p:cNvPr>
          <p:cNvSpPr>
            <a:spLocks noGrp="1"/>
          </p:cNvSpPr>
          <p:nvPr>
            <p:ph type="dt" sz="half" idx="10"/>
          </p:nvPr>
        </p:nvSpPr>
        <p:spPr/>
        <p:txBody>
          <a:bodyPr/>
          <a:lstStyle/>
          <a:p>
            <a:fld id="{09956FEC-9851-FB41-8A22-6B00ECDF98C3}" type="datetime1">
              <a:rPr kumimoji="1" lang="ja-JP" altLang="en-US" smtClean="0"/>
              <a:t>2020/11/27</a:t>
            </a:fld>
            <a:endParaRPr kumimoji="1" lang="ja-JP" altLang="en-US"/>
          </a:p>
        </p:txBody>
      </p:sp>
      <p:sp>
        <p:nvSpPr>
          <p:cNvPr id="5" name="フッター プレースホルダー 4">
            <a:extLst>
              <a:ext uri="{FF2B5EF4-FFF2-40B4-BE49-F238E27FC236}">
                <a16:creationId xmlns:a16="http://schemas.microsoft.com/office/drawing/2014/main" id="{48C30028-89DD-274F-AF66-78DA198EED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84DFC5-D9A1-664A-8FDD-1AB075B50D4B}"/>
              </a:ext>
            </a:extLst>
          </p:cNvPr>
          <p:cNvSpPr>
            <a:spLocks noGrp="1"/>
          </p:cNvSpPr>
          <p:nvPr>
            <p:ph type="sldNum" sz="quarter" idx="12"/>
          </p:nvPr>
        </p:nvSpPr>
        <p:spPr/>
        <p:txBody>
          <a:bodyPr/>
          <a:lstStyle/>
          <a:p>
            <a:fld id="{3DE94A31-B919-BF4E-9596-C599B0AF1965}" type="slidenum">
              <a:rPr kumimoji="1" lang="ja-JP" altLang="en-US" smtClean="0"/>
              <a:t>‹#›</a:t>
            </a:fld>
            <a:endParaRPr kumimoji="1" lang="ja-JP" altLang="en-US"/>
          </a:p>
        </p:txBody>
      </p:sp>
    </p:spTree>
    <p:extLst>
      <p:ext uri="{BB962C8B-B14F-4D97-AF65-F5344CB8AC3E}">
        <p14:creationId xmlns:p14="http://schemas.microsoft.com/office/powerpoint/2010/main" val="268544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37B344-3E9F-6D44-AA8E-26D0F69AEC8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9F23F22-2C39-0C4C-B8A0-93BB34F2F42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9BEFE0-EB65-AE41-899B-2E08F126152F}"/>
              </a:ext>
            </a:extLst>
          </p:cNvPr>
          <p:cNvSpPr>
            <a:spLocks noGrp="1"/>
          </p:cNvSpPr>
          <p:nvPr>
            <p:ph type="dt" sz="half" idx="10"/>
          </p:nvPr>
        </p:nvSpPr>
        <p:spPr/>
        <p:txBody>
          <a:bodyPr/>
          <a:lstStyle/>
          <a:p>
            <a:fld id="{9125BCEA-E20F-3040-85DA-0DC342FCD4A0}" type="datetime1">
              <a:rPr kumimoji="1" lang="ja-JP" altLang="en-US" smtClean="0"/>
              <a:t>2020/11/27</a:t>
            </a:fld>
            <a:endParaRPr kumimoji="1" lang="ja-JP" altLang="en-US"/>
          </a:p>
        </p:txBody>
      </p:sp>
      <p:sp>
        <p:nvSpPr>
          <p:cNvPr id="5" name="フッター プレースホルダー 4">
            <a:extLst>
              <a:ext uri="{FF2B5EF4-FFF2-40B4-BE49-F238E27FC236}">
                <a16:creationId xmlns:a16="http://schemas.microsoft.com/office/drawing/2014/main" id="{F6335B7B-B836-6B49-9A36-D3AA4FA86D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B0022D-4FC7-9C4F-92A1-A9DE919418E7}"/>
              </a:ext>
            </a:extLst>
          </p:cNvPr>
          <p:cNvSpPr>
            <a:spLocks noGrp="1"/>
          </p:cNvSpPr>
          <p:nvPr>
            <p:ph type="sldNum" sz="quarter" idx="12"/>
          </p:nvPr>
        </p:nvSpPr>
        <p:spPr/>
        <p:txBody>
          <a:bodyPr/>
          <a:lstStyle/>
          <a:p>
            <a:fld id="{3DE94A31-B919-BF4E-9596-C599B0AF1965}" type="slidenum">
              <a:rPr kumimoji="1" lang="ja-JP" altLang="en-US" smtClean="0"/>
              <a:t>‹#›</a:t>
            </a:fld>
            <a:endParaRPr kumimoji="1" lang="ja-JP" altLang="en-US"/>
          </a:p>
        </p:txBody>
      </p:sp>
    </p:spTree>
    <p:extLst>
      <p:ext uri="{BB962C8B-B14F-4D97-AF65-F5344CB8AC3E}">
        <p14:creationId xmlns:p14="http://schemas.microsoft.com/office/powerpoint/2010/main" val="1706749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96B77CF-868C-3246-BAC0-908858E82C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3CEFD-7D6B-6E45-84FD-2E859986856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F76199-6972-A44B-A5C6-8F5536EF5C09}"/>
              </a:ext>
            </a:extLst>
          </p:cNvPr>
          <p:cNvSpPr>
            <a:spLocks noGrp="1"/>
          </p:cNvSpPr>
          <p:nvPr>
            <p:ph type="dt" sz="half" idx="10"/>
          </p:nvPr>
        </p:nvSpPr>
        <p:spPr/>
        <p:txBody>
          <a:bodyPr/>
          <a:lstStyle/>
          <a:p>
            <a:fld id="{F2CB6D02-990E-564A-AD14-E1ABF1983E8E}" type="datetime1">
              <a:rPr kumimoji="1" lang="ja-JP" altLang="en-US" smtClean="0"/>
              <a:t>2020/11/27</a:t>
            </a:fld>
            <a:endParaRPr kumimoji="1" lang="ja-JP" altLang="en-US"/>
          </a:p>
        </p:txBody>
      </p:sp>
      <p:sp>
        <p:nvSpPr>
          <p:cNvPr id="5" name="フッター プレースホルダー 4">
            <a:extLst>
              <a:ext uri="{FF2B5EF4-FFF2-40B4-BE49-F238E27FC236}">
                <a16:creationId xmlns:a16="http://schemas.microsoft.com/office/drawing/2014/main" id="{272E6A91-2319-D148-B905-667F5ADF29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4C148D-F2DB-5A48-824C-2DE99258620F}"/>
              </a:ext>
            </a:extLst>
          </p:cNvPr>
          <p:cNvSpPr>
            <a:spLocks noGrp="1"/>
          </p:cNvSpPr>
          <p:nvPr>
            <p:ph type="sldNum" sz="quarter" idx="12"/>
          </p:nvPr>
        </p:nvSpPr>
        <p:spPr/>
        <p:txBody>
          <a:bodyPr/>
          <a:lstStyle/>
          <a:p>
            <a:fld id="{3DE94A31-B919-BF4E-9596-C599B0AF1965}" type="slidenum">
              <a:rPr kumimoji="1" lang="ja-JP" altLang="en-US" smtClean="0"/>
              <a:t>‹#›</a:t>
            </a:fld>
            <a:endParaRPr kumimoji="1" lang="ja-JP" altLang="en-US"/>
          </a:p>
        </p:txBody>
      </p:sp>
    </p:spTree>
    <p:extLst>
      <p:ext uri="{BB962C8B-B14F-4D97-AF65-F5344CB8AC3E}">
        <p14:creationId xmlns:p14="http://schemas.microsoft.com/office/powerpoint/2010/main" val="74963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48D3ED-293F-0E48-96BA-F231639911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DE8D2E-4633-834B-8C76-B136B565E48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B84BEC-C480-014B-805A-D58905C24A9F}"/>
              </a:ext>
            </a:extLst>
          </p:cNvPr>
          <p:cNvSpPr>
            <a:spLocks noGrp="1"/>
          </p:cNvSpPr>
          <p:nvPr>
            <p:ph type="dt" sz="half" idx="10"/>
          </p:nvPr>
        </p:nvSpPr>
        <p:spPr/>
        <p:txBody>
          <a:bodyPr/>
          <a:lstStyle/>
          <a:p>
            <a:fld id="{AEAFDC2D-86F6-1D43-872A-282F264BD125}" type="datetime1">
              <a:rPr kumimoji="1" lang="ja-JP" altLang="en-US" smtClean="0"/>
              <a:t>2020/11/27</a:t>
            </a:fld>
            <a:endParaRPr kumimoji="1" lang="ja-JP" altLang="en-US"/>
          </a:p>
        </p:txBody>
      </p:sp>
      <p:sp>
        <p:nvSpPr>
          <p:cNvPr id="5" name="フッター プレースホルダー 4">
            <a:extLst>
              <a:ext uri="{FF2B5EF4-FFF2-40B4-BE49-F238E27FC236}">
                <a16:creationId xmlns:a16="http://schemas.microsoft.com/office/drawing/2014/main" id="{4F54EFDF-7742-0648-A895-8134608AAD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300F00-0842-1F47-B651-14B8F36DD394}"/>
              </a:ext>
            </a:extLst>
          </p:cNvPr>
          <p:cNvSpPr>
            <a:spLocks noGrp="1"/>
          </p:cNvSpPr>
          <p:nvPr>
            <p:ph type="sldNum" sz="quarter" idx="12"/>
          </p:nvPr>
        </p:nvSpPr>
        <p:spPr/>
        <p:txBody>
          <a:bodyPr/>
          <a:lstStyle/>
          <a:p>
            <a:fld id="{3DE94A31-B919-BF4E-9596-C599B0AF1965}" type="slidenum">
              <a:rPr kumimoji="1" lang="ja-JP" altLang="en-US" smtClean="0"/>
              <a:t>‹#›</a:t>
            </a:fld>
            <a:endParaRPr kumimoji="1" lang="ja-JP" altLang="en-US"/>
          </a:p>
        </p:txBody>
      </p:sp>
    </p:spTree>
    <p:extLst>
      <p:ext uri="{BB962C8B-B14F-4D97-AF65-F5344CB8AC3E}">
        <p14:creationId xmlns:p14="http://schemas.microsoft.com/office/powerpoint/2010/main" val="418579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8D4F89-C729-AA4C-8CA6-45CE514E074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BAD36D-71AF-284A-AC9A-F6689EC307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DE4B4B3-038A-5542-9C64-150BD3984FF5}"/>
              </a:ext>
            </a:extLst>
          </p:cNvPr>
          <p:cNvSpPr>
            <a:spLocks noGrp="1"/>
          </p:cNvSpPr>
          <p:nvPr>
            <p:ph type="dt" sz="half" idx="10"/>
          </p:nvPr>
        </p:nvSpPr>
        <p:spPr/>
        <p:txBody>
          <a:bodyPr/>
          <a:lstStyle/>
          <a:p>
            <a:fld id="{CE9D068D-4C41-FE4C-A39F-8B21407FE351}" type="datetime1">
              <a:rPr kumimoji="1" lang="ja-JP" altLang="en-US" smtClean="0"/>
              <a:t>2020/11/27</a:t>
            </a:fld>
            <a:endParaRPr kumimoji="1" lang="ja-JP" altLang="en-US"/>
          </a:p>
        </p:txBody>
      </p:sp>
      <p:sp>
        <p:nvSpPr>
          <p:cNvPr id="5" name="フッター プレースホルダー 4">
            <a:extLst>
              <a:ext uri="{FF2B5EF4-FFF2-40B4-BE49-F238E27FC236}">
                <a16:creationId xmlns:a16="http://schemas.microsoft.com/office/drawing/2014/main" id="{85FE1A3B-06C3-034D-AAE0-34DFEA59AB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5B7517-E57D-AC4E-8A92-7E2B695759DA}"/>
              </a:ext>
            </a:extLst>
          </p:cNvPr>
          <p:cNvSpPr>
            <a:spLocks noGrp="1"/>
          </p:cNvSpPr>
          <p:nvPr>
            <p:ph type="sldNum" sz="quarter" idx="12"/>
          </p:nvPr>
        </p:nvSpPr>
        <p:spPr/>
        <p:txBody>
          <a:bodyPr/>
          <a:lstStyle/>
          <a:p>
            <a:fld id="{3DE94A31-B919-BF4E-9596-C599B0AF1965}" type="slidenum">
              <a:rPr kumimoji="1" lang="ja-JP" altLang="en-US" smtClean="0"/>
              <a:t>‹#›</a:t>
            </a:fld>
            <a:endParaRPr kumimoji="1" lang="ja-JP" altLang="en-US"/>
          </a:p>
        </p:txBody>
      </p:sp>
    </p:spTree>
    <p:extLst>
      <p:ext uri="{BB962C8B-B14F-4D97-AF65-F5344CB8AC3E}">
        <p14:creationId xmlns:p14="http://schemas.microsoft.com/office/powerpoint/2010/main" val="3549619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27E83-271A-AA49-8630-6A351DB1421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78B9592-DA71-8744-8AB6-26598F3A89A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D306E31-FBFA-754B-A362-42A75264AA6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805C0C7-8D47-3F4A-9420-A95262A8474C}"/>
              </a:ext>
            </a:extLst>
          </p:cNvPr>
          <p:cNvSpPr>
            <a:spLocks noGrp="1"/>
          </p:cNvSpPr>
          <p:nvPr>
            <p:ph type="dt" sz="half" idx="10"/>
          </p:nvPr>
        </p:nvSpPr>
        <p:spPr/>
        <p:txBody>
          <a:bodyPr/>
          <a:lstStyle/>
          <a:p>
            <a:fld id="{06190928-1052-3548-AE67-2BF86AB8F691}" type="datetime1">
              <a:rPr kumimoji="1" lang="ja-JP" altLang="en-US" smtClean="0"/>
              <a:t>2020/11/27</a:t>
            </a:fld>
            <a:endParaRPr kumimoji="1" lang="ja-JP" altLang="en-US"/>
          </a:p>
        </p:txBody>
      </p:sp>
      <p:sp>
        <p:nvSpPr>
          <p:cNvPr id="6" name="フッター プレースホルダー 5">
            <a:extLst>
              <a:ext uri="{FF2B5EF4-FFF2-40B4-BE49-F238E27FC236}">
                <a16:creationId xmlns:a16="http://schemas.microsoft.com/office/drawing/2014/main" id="{B4221453-ED7E-D044-9C07-A52354627C4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6E5B14-7373-6244-BC3C-AFF70691A981}"/>
              </a:ext>
            </a:extLst>
          </p:cNvPr>
          <p:cNvSpPr>
            <a:spLocks noGrp="1"/>
          </p:cNvSpPr>
          <p:nvPr>
            <p:ph type="sldNum" sz="quarter" idx="12"/>
          </p:nvPr>
        </p:nvSpPr>
        <p:spPr/>
        <p:txBody>
          <a:bodyPr/>
          <a:lstStyle/>
          <a:p>
            <a:fld id="{3DE94A31-B919-BF4E-9596-C599B0AF1965}" type="slidenum">
              <a:rPr kumimoji="1" lang="ja-JP" altLang="en-US" smtClean="0"/>
              <a:t>‹#›</a:t>
            </a:fld>
            <a:endParaRPr kumimoji="1" lang="ja-JP" altLang="en-US"/>
          </a:p>
        </p:txBody>
      </p:sp>
    </p:spTree>
    <p:extLst>
      <p:ext uri="{BB962C8B-B14F-4D97-AF65-F5344CB8AC3E}">
        <p14:creationId xmlns:p14="http://schemas.microsoft.com/office/powerpoint/2010/main" val="330377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566C74-F391-B641-84D2-D1DFA31099C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3EF163-3DB7-D643-A463-B8DFDCD0A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1302D44-B4EB-C446-8BC4-95957DE0F89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04C7A16-3DAD-E74C-8D96-4AA2092649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7B9DB9E-F002-264D-B0F5-44573FCB743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91B2632-0BB1-E346-8D4F-81F301A0EBFE}"/>
              </a:ext>
            </a:extLst>
          </p:cNvPr>
          <p:cNvSpPr>
            <a:spLocks noGrp="1"/>
          </p:cNvSpPr>
          <p:nvPr>
            <p:ph type="dt" sz="half" idx="10"/>
          </p:nvPr>
        </p:nvSpPr>
        <p:spPr/>
        <p:txBody>
          <a:bodyPr/>
          <a:lstStyle/>
          <a:p>
            <a:fld id="{FCAF9A93-3089-9545-8D76-E6B2DE80FE46}" type="datetime1">
              <a:rPr kumimoji="1" lang="ja-JP" altLang="en-US" smtClean="0"/>
              <a:t>2020/11/27</a:t>
            </a:fld>
            <a:endParaRPr kumimoji="1" lang="ja-JP" altLang="en-US"/>
          </a:p>
        </p:txBody>
      </p:sp>
      <p:sp>
        <p:nvSpPr>
          <p:cNvPr id="8" name="フッター プレースホルダー 7">
            <a:extLst>
              <a:ext uri="{FF2B5EF4-FFF2-40B4-BE49-F238E27FC236}">
                <a16:creationId xmlns:a16="http://schemas.microsoft.com/office/drawing/2014/main" id="{0F46F377-0044-0A4C-8145-1A6469CD487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690AF76-E11F-7B43-887F-E47465449D52}"/>
              </a:ext>
            </a:extLst>
          </p:cNvPr>
          <p:cNvSpPr>
            <a:spLocks noGrp="1"/>
          </p:cNvSpPr>
          <p:nvPr>
            <p:ph type="sldNum" sz="quarter" idx="12"/>
          </p:nvPr>
        </p:nvSpPr>
        <p:spPr/>
        <p:txBody>
          <a:bodyPr/>
          <a:lstStyle/>
          <a:p>
            <a:fld id="{3DE94A31-B919-BF4E-9596-C599B0AF1965}" type="slidenum">
              <a:rPr kumimoji="1" lang="ja-JP" altLang="en-US" smtClean="0"/>
              <a:t>‹#›</a:t>
            </a:fld>
            <a:endParaRPr kumimoji="1" lang="ja-JP" altLang="en-US"/>
          </a:p>
        </p:txBody>
      </p:sp>
    </p:spTree>
    <p:extLst>
      <p:ext uri="{BB962C8B-B14F-4D97-AF65-F5344CB8AC3E}">
        <p14:creationId xmlns:p14="http://schemas.microsoft.com/office/powerpoint/2010/main" val="28186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04911E-F3D1-C246-A393-215F7F9C75E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F3794CE-0E33-B64F-99A9-7C91B1C2B0F2}"/>
              </a:ext>
            </a:extLst>
          </p:cNvPr>
          <p:cNvSpPr>
            <a:spLocks noGrp="1"/>
          </p:cNvSpPr>
          <p:nvPr>
            <p:ph type="dt" sz="half" idx="10"/>
          </p:nvPr>
        </p:nvSpPr>
        <p:spPr/>
        <p:txBody>
          <a:bodyPr/>
          <a:lstStyle/>
          <a:p>
            <a:fld id="{CE22106D-DAE9-B749-80B9-FCC4C0A6B93B}" type="datetime1">
              <a:rPr kumimoji="1" lang="ja-JP" altLang="en-US" smtClean="0"/>
              <a:t>2020/11/27</a:t>
            </a:fld>
            <a:endParaRPr kumimoji="1" lang="ja-JP" altLang="en-US"/>
          </a:p>
        </p:txBody>
      </p:sp>
      <p:sp>
        <p:nvSpPr>
          <p:cNvPr id="4" name="フッター プレースホルダー 3">
            <a:extLst>
              <a:ext uri="{FF2B5EF4-FFF2-40B4-BE49-F238E27FC236}">
                <a16:creationId xmlns:a16="http://schemas.microsoft.com/office/drawing/2014/main" id="{B1F83704-4E0C-DA42-B04E-A1BADEA084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9491B7E-851A-0040-88E8-0412C1E6D72D}"/>
              </a:ext>
            </a:extLst>
          </p:cNvPr>
          <p:cNvSpPr>
            <a:spLocks noGrp="1"/>
          </p:cNvSpPr>
          <p:nvPr>
            <p:ph type="sldNum" sz="quarter" idx="12"/>
          </p:nvPr>
        </p:nvSpPr>
        <p:spPr/>
        <p:txBody>
          <a:bodyPr/>
          <a:lstStyle/>
          <a:p>
            <a:fld id="{3DE94A31-B919-BF4E-9596-C599B0AF1965}" type="slidenum">
              <a:rPr kumimoji="1" lang="ja-JP" altLang="en-US" smtClean="0"/>
              <a:t>‹#›</a:t>
            </a:fld>
            <a:endParaRPr kumimoji="1" lang="ja-JP" altLang="en-US"/>
          </a:p>
        </p:txBody>
      </p:sp>
    </p:spTree>
    <p:extLst>
      <p:ext uri="{BB962C8B-B14F-4D97-AF65-F5344CB8AC3E}">
        <p14:creationId xmlns:p14="http://schemas.microsoft.com/office/powerpoint/2010/main" val="104696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A90586-3A80-A741-B52C-2876711F0186}"/>
              </a:ext>
            </a:extLst>
          </p:cNvPr>
          <p:cNvSpPr>
            <a:spLocks noGrp="1"/>
          </p:cNvSpPr>
          <p:nvPr>
            <p:ph type="dt" sz="half" idx="10"/>
          </p:nvPr>
        </p:nvSpPr>
        <p:spPr/>
        <p:txBody>
          <a:bodyPr/>
          <a:lstStyle/>
          <a:p>
            <a:fld id="{57D9FE79-6F6F-A545-930E-A19A9DD3C29D}" type="datetime1">
              <a:rPr kumimoji="1" lang="ja-JP" altLang="en-US" smtClean="0"/>
              <a:t>2020/11/27</a:t>
            </a:fld>
            <a:endParaRPr kumimoji="1" lang="ja-JP" altLang="en-US"/>
          </a:p>
        </p:txBody>
      </p:sp>
      <p:sp>
        <p:nvSpPr>
          <p:cNvPr id="3" name="フッター プレースホルダー 2">
            <a:extLst>
              <a:ext uri="{FF2B5EF4-FFF2-40B4-BE49-F238E27FC236}">
                <a16:creationId xmlns:a16="http://schemas.microsoft.com/office/drawing/2014/main" id="{C63BE1E7-9ED5-1445-84F8-FA95E49F678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8834A8-485E-C949-AD2F-7B42FE394E86}"/>
              </a:ext>
            </a:extLst>
          </p:cNvPr>
          <p:cNvSpPr>
            <a:spLocks noGrp="1"/>
          </p:cNvSpPr>
          <p:nvPr>
            <p:ph type="sldNum" sz="quarter" idx="12"/>
          </p:nvPr>
        </p:nvSpPr>
        <p:spPr/>
        <p:txBody>
          <a:bodyPr/>
          <a:lstStyle/>
          <a:p>
            <a:fld id="{3DE94A31-B919-BF4E-9596-C599B0AF1965}" type="slidenum">
              <a:rPr kumimoji="1" lang="ja-JP" altLang="en-US" smtClean="0"/>
              <a:t>‹#›</a:t>
            </a:fld>
            <a:endParaRPr kumimoji="1" lang="ja-JP" altLang="en-US"/>
          </a:p>
        </p:txBody>
      </p:sp>
    </p:spTree>
    <p:extLst>
      <p:ext uri="{BB962C8B-B14F-4D97-AF65-F5344CB8AC3E}">
        <p14:creationId xmlns:p14="http://schemas.microsoft.com/office/powerpoint/2010/main" val="2630473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F85E8-2504-2E44-BB97-2708BE0F27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C1FFAF-A3DF-B747-8C97-3BB49E0F0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9E614B-E746-004D-A074-77617A0A6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1F700DC-FDB2-A440-85A3-6926A6727D03}"/>
              </a:ext>
            </a:extLst>
          </p:cNvPr>
          <p:cNvSpPr>
            <a:spLocks noGrp="1"/>
          </p:cNvSpPr>
          <p:nvPr>
            <p:ph type="dt" sz="half" idx="10"/>
          </p:nvPr>
        </p:nvSpPr>
        <p:spPr/>
        <p:txBody>
          <a:bodyPr/>
          <a:lstStyle/>
          <a:p>
            <a:fld id="{D1DA93CE-3C08-4F49-8A27-547F9CEDC984}" type="datetime1">
              <a:rPr kumimoji="1" lang="ja-JP" altLang="en-US" smtClean="0"/>
              <a:t>2020/11/27</a:t>
            </a:fld>
            <a:endParaRPr kumimoji="1" lang="ja-JP" altLang="en-US"/>
          </a:p>
        </p:txBody>
      </p:sp>
      <p:sp>
        <p:nvSpPr>
          <p:cNvPr id="6" name="フッター プレースホルダー 5">
            <a:extLst>
              <a:ext uri="{FF2B5EF4-FFF2-40B4-BE49-F238E27FC236}">
                <a16:creationId xmlns:a16="http://schemas.microsoft.com/office/drawing/2014/main" id="{90174B8C-6F9F-314F-9638-2E715EF0D3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3B7A3ED-2C7E-3147-AE01-E29799565A07}"/>
              </a:ext>
            </a:extLst>
          </p:cNvPr>
          <p:cNvSpPr>
            <a:spLocks noGrp="1"/>
          </p:cNvSpPr>
          <p:nvPr>
            <p:ph type="sldNum" sz="quarter" idx="12"/>
          </p:nvPr>
        </p:nvSpPr>
        <p:spPr/>
        <p:txBody>
          <a:bodyPr/>
          <a:lstStyle/>
          <a:p>
            <a:fld id="{3DE94A31-B919-BF4E-9596-C599B0AF1965}" type="slidenum">
              <a:rPr kumimoji="1" lang="ja-JP" altLang="en-US" smtClean="0"/>
              <a:t>‹#›</a:t>
            </a:fld>
            <a:endParaRPr kumimoji="1" lang="ja-JP" altLang="en-US"/>
          </a:p>
        </p:txBody>
      </p:sp>
    </p:spTree>
    <p:extLst>
      <p:ext uri="{BB962C8B-B14F-4D97-AF65-F5344CB8AC3E}">
        <p14:creationId xmlns:p14="http://schemas.microsoft.com/office/powerpoint/2010/main" val="203343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E9544D-4054-7F46-8338-DE5AFB228CA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8D08461-AD21-B842-A781-83587B380F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5AFA741-550A-8348-A21D-E45AE8960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62708C-FDAA-8447-8C2D-D759EFB6D1AD}"/>
              </a:ext>
            </a:extLst>
          </p:cNvPr>
          <p:cNvSpPr>
            <a:spLocks noGrp="1"/>
          </p:cNvSpPr>
          <p:nvPr>
            <p:ph type="dt" sz="half" idx="10"/>
          </p:nvPr>
        </p:nvSpPr>
        <p:spPr/>
        <p:txBody>
          <a:bodyPr/>
          <a:lstStyle/>
          <a:p>
            <a:fld id="{9885C81E-E26C-F740-9C79-6066886667F1}" type="datetime1">
              <a:rPr kumimoji="1" lang="ja-JP" altLang="en-US" smtClean="0"/>
              <a:t>2020/11/27</a:t>
            </a:fld>
            <a:endParaRPr kumimoji="1" lang="ja-JP" altLang="en-US"/>
          </a:p>
        </p:txBody>
      </p:sp>
      <p:sp>
        <p:nvSpPr>
          <p:cNvPr id="6" name="フッター プレースホルダー 5">
            <a:extLst>
              <a:ext uri="{FF2B5EF4-FFF2-40B4-BE49-F238E27FC236}">
                <a16:creationId xmlns:a16="http://schemas.microsoft.com/office/drawing/2014/main" id="{82D44D5B-59A7-FA4C-BE14-7C95CD8608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998949-1532-B746-93D5-4F7637EEB585}"/>
              </a:ext>
            </a:extLst>
          </p:cNvPr>
          <p:cNvSpPr>
            <a:spLocks noGrp="1"/>
          </p:cNvSpPr>
          <p:nvPr>
            <p:ph type="sldNum" sz="quarter" idx="12"/>
          </p:nvPr>
        </p:nvSpPr>
        <p:spPr/>
        <p:txBody>
          <a:bodyPr/>
          <a:lstStyle/>
          <a:p>
            <a:fld id="{3DE94A31-B919-BF4E-9596-C599B0AF1965}" type="slidenum">
              <a:rPr kumimoji="1" lang="ja-JP" altLang="en-US" smtClean="0"/>
              <a:t>‹#›</a:t>
            </a:fld>
            <a:endParaRPr kumimoji="1" lang="ja-JP" altLang="en-US"/>
          </a:p>
        </p:txBody>
      </p:sp>
    </p:spTree>
    <p:extLst>
      <p:ext uri="{BB962C8B-B14F-4D97-AF65-F5344CB8AC3E}">
        <p14:creationId xmlns:p14="http://schemas.microsoft.com/office/powerpoint/2010/main" val="2477617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DBBD3D0-BC8B-074C-B7FC-EC3BE3DF56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0E21685-BBF5-0048-B0C9-9ABC6F74C6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A363810-E529-0245-9C2E-226EB00730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25490-724E-0741-8E8E-E1D97B0799E1}" type="datetime1">
              <a:rPr kumimoji="1" lang="ja-JP" altLang="en-US" smtClean="0"/>
              <a:t>2020/11/27</a:t>
            </a:fld>
            <a:endParaRPr kumimoji="1" lang="ja-JP" altLang="en-US"/>
          </a:p>
        </p:txBody>
      </p:sp>
      <p:sp>
        <p:nvSpPr>
          <p:cNvPr id="5" name="フッター プレースホルダー 4">
            <a:extLst>
              <a:ext uri="{FF2B5EF4-FFF2-40B4-BE49-F238E27FC236}">
                <a16:creationId xmlns:a16="http://schemas.microsoft.com/office/drawing/2014/main" id="{5D6BB6CD-FF17-5744-9A49-74A6D2E2B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B7EE7A5-7EB6-1C48-9213-3F5DD3EAF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94A31-B919-BF4E-9596-C599B0AF1965}" type="slidenum">
              <a:rPr kumimoji="1" lang="ja-JP" altLang="en-US" smtClean="0"/>
              <a:t>‹#›</a:t>
            </a:fld>
            <a:endParaRPr kumimoji="1" lang="ja-JP" altLang="en-US"/>
          </a:p>
        </p:txBody>
      </p:sp>
    </p:spTree>
    <p:extLst>
      <p:ext uri="{BB962C8B-B14F-4D97-AF65-F5344CB8AC3E}">
        <p14:creationId xmlns:p14="http://schemas.microsoft.com/office/powerpoint/2010/main" val="1638599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onoist.atmarkit.co.jp/mn/articles/1007/26/news083.html" TargetMode="External"/><Relationship Id="rId2" Type="http://schemas.openxmlformats.org/officeDocument/2006/relationships/hyperlink" Target="https://monoist.atmarkit.co.jp/mn/articles/1005/21/news095.html" TargetMode="External"/><Relationship Id="rId1" Type="http://schemas.openxmlformats.org/officeDocument/2006/relationships/slideLayout" Target="../slideLayouts/slideLayout2.xml"/><Relationship Id="rId4" Type="http://schemas.openxmlformats.org/officeDocument/2006/relationships/hyperlink" Target="https://www.tsone.co.jp/blog/archives/889"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E8D1C2-105C-2140-A759-C3970383F54A}"/>
              </a:ext>
            </a:extLst>
          </p:cNvPr>
          <p:cNvSpPr>
            <a:spLocks noGrp="1"/>
          </p:cNvSpPr>
          <p:nvPr>
            <p:ph type="ctrTitle"/>
          </p:nvPr>
        </p:nvSpPr>
        <p:spPr/>
        <p:txBody>
          <a:bodyPr/>
          <a:lstStyle/>
          <a:p>
            <a:r>
              <a:rPr kumimoji="1" lang="en-US" altLang="ja-JP" b="1" dirty="0"/>
              <a:t>PID</a:t>
            </a:r>
            <a:r>
              <a:rPr kumimoji="1" lang="ja-JP" altLang="en-US" b="1"/>
              <a:t>制御</a:t>
            </a:r>
          </a:p>
        </p:txBody>
      </p:sp>
      <p:sp>
        <p:nvSpPr>
          <p:cNvPr id="3" name="字幕 2">
            <a:extLst>
              <a:ext uri="{FF2B5EF4-FFF2-40B4-BE49-F238E27FC236}">
                <a16:creationId xmlns:a16="http://schemas.microsoft.com/office/drawing/2014/main" id="{B3DE8184-6022-F045-B316-4DE485C9E8B6}"/>
              </a:ext>
            </a:extLst>
          </p:cNvPr>
          <p:cNvSpPr>
            <a:spLocks noGrp="1"/>
          </p:cNvSpPr>
          <p:nvPr>
            <p:ph type="subTitle" idx="1"/>
          </p:nvPr>
        </p:nvSpPr>
        <p:spPr>
          <a:xfrm>
            <a:off x="4139013" y="5157151"/>
            <a:ext cx="9144000" cy="1655762"/>
          </a:xfrm>
        </p:spPr>
        <p:txBody>
          <a:bodyPr/>
          <a:lstStyle/>
          <a:p>
            <a:r>
              <a:rPr kumimoji="1" lang="en-US" altLang="ja-JP" dirty="0"/>
              <a:t>B1 </a:t>
            </a:r>
            <a:r>
              <a:rPr kumimoji="1" lang="en-US" altLang="ja-JP" dirty="0" err="1"/>
              <a:t>tkdlab</a:t>
            </a:r>
            <a:r>
              <a:rPr kumimoji="1" lang="en-US" altLang="ja-JP" dirty="0"/>
              <a:t> </a:t>
            </a:r>
            <a:r>
              <a:rPr kumimoji="1" lang="ja-JP" altLang="en-US"/>
              <a:t>大原黎明</a:t>
            </a:r>
          </a:p>
        </p:txBody>
      </p:sp>
      <p:sp>
        <p:nvSpPr>
          <p:cNvPr id="4" name="スライド番号プレースホルダー 3">
            <a:extLst>
              <a:ext uri="{FF2B5EF4-FFF2-40B4-BE49-F238E27FC236}">
                <a16:creationId xmlns:a16="http://schemas.microsoft.com/office/drawing/2014/main" id="{527C60A1-74F8-2B43-A678-74B9EBBDD962}"/>
              </a:ext>
            </a:extLst>
          </p:cNvPr>
          <p:cNvSpPr>
            <a:spLocks noGrp="1"/>
          </p:cNvSpPr>
          <p:nvPr>
            <p:ph type="sldNum" sz="quarter" idx="12"/>
          </p:nvPr>
        </p:nvSpPr>
        <p:spPr/>
        <p:txBody>
          <a:bodyPr/>
          <a:lstStyle/>
          <a:p>
            <a:fld id="{3DE94A31-B919-BF4E-9596-C599B0AF1965}" type="slidenum">
              <a:rPr kumimoji="1" lang="ja-JP" altLang="en-US" smtClean="0"/>
              <a:t>1</a:t>
            </a:fld>
            <a:endParaRPr kumimoji="1" lang="ja-JP" altLang="en-US"/>
          </a:p>
        </p:txBody>
      </p:sp>
    </p:spTree>
    <p:extLst>
      <p:ext uri="{BB962C8B-B14F-4D97-AF65-F5344CB8AC3E}">
        <p14:creationId xmlns:p14="http://schemas.microsoft.com/office/powerpoint/2010/main" val="2305506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716CE3-525B-3E40-B676-8559EBD3CDAD}"/>
              </a:ext>
            </a:extLst>
          </p:cNvPr>
          <p:cNvSpPr>
            <a:spLocks noGrp="1"/>
          </p:cNvSpPr>
          <p:nvPr>
            <p:ph type="title"/>
          </p:nvPr>
        </p:nvSpPr>
        <p:spPr/>
        <p:txBody>
          <a:bodyPr/>
          <a:lstStyle/>
          <a:p>
            <a:r>
              <a:rPr kumimoji="1" lang="en-US" altLang="ja-JP" dirty="0"/>
              <a:t>D</a:t>
            </a:r>
            <a:r>
              <a:rPr kumimoji="1" lang="ja-JP" altLang="en-US"/>
              <a:t>制御</a:t>
            </a:r>
          </a:p>
        </p:txBody>
      </p:sp>
      <p:sp>
        <p:nvSpPr>
          <p:cNvPr id="3" name="コンテンツ プレースホルダー 2">
            <a:extLst>
              <a:ext uri="{FF2B5EF4-FFF2-40B4-BE49-F238E27FC236}">
                <a16:creationId xmlns:a16="http://schemas.microsoft.com/office/drawing/2014/main" id="{46317A34-4DFF-5A41-AE04-01D994C146FA}"/>
              </a:ext>
            </a:extLst>
          </p:cNvPr>
          <p:cNvSpPr>
            <a:spLocks noGrp="1"/>
          </p:cNvSpPr>
          <p:nvPr>
            <p:ph idx="1"/>
          </p:nvPr>
        </p:nvSpPr>
        <p:spPr/>
        <p:txBody>
          <a:bodyPr/>
          <a:lstStyle/>
          <a:p>
            <a:pPr marL="0" indent="0">
              <a:buNone/>
            </a:pPr>
            <a:r>
              <a:rPr lang="en-US" altLang="ja-JP" dirty="0">
                <a:solidFill>
                  <a:srgbClr val="FF0000"/>
                </a:solidFill>
              </a:rPr>
              <a:t>P</a:t>
            </a:r>
            <a:r>
              <a:rPr lang="ja-JP" altLang="en-US">
                <a:solidFill>
                  <a:srgbClr val="FF0000"/>
                </a:solidFill>
              </a:rPr>
              <a:t>制御の反応性が低い問題を解決したい</a:t>
            </a:r>
            <a:r>
              <a:rPr lang="en-US" altLang="ja-JP" dirty="0">
                <a:solidFill>
                  <a:srgbClr val="FF0000"/>
                </a:solidFill>
              </a:rPr>
              <a:t>!</a:t>
            </a:r>
          </a:p>
          <a:p>
            <a:pPr marL="0" indent="0">
              <a:buNone/>
            </a:pPr>
            <a:endParaRPr kumimoji="1" lang="en-US" altLang="ja-JP" dirty="0">
              <a:solidFill>
                <a:srgbClr val="FF0000"/>
              </a:solidFill>
            </a:endParaRPr>
          </a:p>
          <a:p>
            <a:r>
              <a:rPr lang="ja-JP" altLang="en-US"/>
              <a:t>反応性を高くするためにカーブの曲がりはじめを検知する必要がある</a:t>
            </a:r>
            <a:endParaRPr lang="en-US" altLang="ja-JP" dirty="0"/>
          </a:p>
          <a:p>
            <a:r>
              <a:rPr lang="ja-JP" altLang="en-US"/>
              <a:t>微分を使って傾き</a:t>
            </a:r>
            <a:r>
              <a:rPr lang="en-US" altLang="ja-JP" dirty="0"/>
              <a:t>(</a:t>
            </a:r>
            <a:r>
              <a:rPr lang="ja-JP" altLang="en-US"/>
              <a:t>カーブの曲がり具合</a:t>
            </a:r>
            <a:r>
              <a:rPr lang="en-US" altLang="ja-JP" dirty="0"/>
              <a:t>)</a:t>
            </a:r>
            <a:r>
              <a:rPr lang="ja-JP" altLang="en-US"/>
              <a:t>を求める</a:t>
            </a:r>
            <a:br>
              <a:rPr lang="en-US" altLang="ja-JP" dirty="0"/>
            </a:br>
            <a:r>
              <a:rPr lang="ja-JP" altLang="en-US"/>
              <a:t>今の偏差</a:t>
            </a:r>
            <a:r>
              <a:rPr lang="en-US" altLang="ja-JP" dirty="0"/>
              <a:t> – </a:t>
            </a:r>
            <a:r>
              <a:rPr lang="ja-JP" altLang="en-US"/>
              <a:t>前回の偏差</a:t>
            </a:r>
            <a:br>
              <a:rPr lang="en-US" altLang="ja-JP" dirty="0"/>
            </a:br>
            <a:r>
              <a:rPr lang="ja-JP" altLang="en-US"/>
              <a:t>→</a:t>
            </a:r>
            <a:r>
              <a:rPr lang="en-US" altLang="ja-JP" dirty="0"/>
              <a:t> </a:t>
            </a:r>
            <a:r>
              <a:rPr lang="ja-JP" altLang="en-US">
                <a:solidFill>
                  <a:srgbClr val="FF0000"/>
                </a:solidFill>
              </a:rPr>
              <a:t>反応性を高くできる</a:t>
            </a:r>
            <a:r>
              <a:rPr lang="en-US" altLang="ja-JP" dirty="0">
                <a:solidFill>
                  <a:srgbClr val="FF0000"/>
                </a:solidFill>
              </a:rPr>
              <a:t>!!</a:t>
            </a:r>
          </a:p>
          <a:p>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E62C07BE-0E3D-DE4F-8DDB-E6EFD3B7D3EF}"/>
              </a:ext>
            </a:extLst>
          </p:cNvPr>
          <p:cNvSpPr>
            <a:spLocks noGrp="1"/>
          </p:cNvSpPr>
          <p:nvPr>
            <p:ph type="sldNum" sz="quarter" idx="12"/>
          </p:nvPr>
        </p:nvSpPr>
        <p:spPr/>
        <p:txBody>
          <a:bodyPr/>
          <a:lstStyle/>
          <a:p>
            <a:fld id="{3DE94A31-B919-BF4E-9596-C599B0AF1965}" type="slidenum">
              <a:rPr kumimoji="1" lang="ja-JP" altLang="en-US" smtClean="0"/>
              <a:t>10</a:t>
            </a:fld>
            <a:endParaRPr kumimoji="1" lang="ja-JP" altLang="en-US"/>
          </a:p>
        </p:txBody>
      </p:sp>
      <p:pic>
        <p:nvPicPr>
          <p:cNvPr id="6148" name="Picture 4" descr="P制御とPD制御の制御量変化の比較">
            <a:extLst>
              <a:ext uri="{FF2B5EF4-FFF2-40B4-BE49-F238E27FC236}">
                <a16:creationId xmlns:a16="http://schemas.microsoft.com/office/drawing/2014/main" id="{CB1E34D4-510B-9E4E-B869-29FAB8FED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4639" y="4260668"/>
            <a:ext cx="3434875" cy="2343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085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68D27E-37CF-1741-8BEA-B2B678D9742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A5DCB5B-E2E2-9744-B43E-C9CC90F9BDED}"/>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CD598F-899D-D34C-B4D4-D1FC8189A1ED}"/>
              </a:ext>
            </a:extLst>
          </p:cNvPr>
          <p:cNvSpPr>
            <a:spLocks noGrp="1"/>
          </p:cNvSpPr>
          <p:nvPr>
            <p:ph type="sldNum" sz="quarter" idx="12"/>
          </p:nvPr>
        </p:nvSpPr>
        <p:spPr/>
        <p:txBody>
          <a:bodyPr/>
          <a:lstStyle/>
          <a:p>
            <a:fld id="{3DE94A31-B919-BF4E-9596-C599B0AF1965}" type="slidenum">
              <a:rPr kumimoji="1" lang="ja-JP" altLang="en-US" smtClean="0"/>
              <a:t>11</a:t>
            </a:fld>
            <a:endParaRPr kumimoji="1" lang="ja-JP" altLang="en-US"/>
          </a:p>
        </p:txBody>
      </p:sp>
      <p:pic>
        <p:nvPicPr>
          <p:cNvPr id="5" name="Picture 4" descr="P制御とPD制御の制御量変化の比較">
            <a:extLst>
              <a:ext uri="{FF2B5EF4-FFF2-40B4-BE49-F238E27FC236}">
                <a16:creationId xmlns:a16="http://schemas.microsoft.com/office/drawing/2014/main" id="{C3832D9D-C97B-2948-9342-B704F2747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1005244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605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71733-B29B-824B-8D1B-759A6E0B96D2}"/>
              </a:ext>
            </a:extLst>
          </p:cNvPr>
          <p:cNvSpPr>
            <a:spLocks noGrp="1"/>
          </p:cNvSpPr>
          <p:nvPr>
            <p:ph type="title"/>
          </p:nvPr>
        </p:nvSpPr>
        <p:spPr/>
        <p:txBody>
          <a:bodyPr/>
          <a:lstStyle/>
          <a:p>
            <a:r>
              <a:rPr kumimoji="1" lang="en-US" altLang="ja-JP" dirty="0"/>
              <a:t>PID</a:t>
            </a:r>
            <a:r>
              <a:rPr kumimoji="1" lang="ja-JP" altLang="en-US"/>
              <a:t>制御</a:t>
            </a:r>
          </a:p>
        </p:txBody>
      </p:sp>
      <p:sp>
        <p:nvSpPr>
          <p:cNvPr id="3" name="コンテンツ プレースホルダー 2">
            <a:extLst>
              <a:ext uri="{FF2B5EF4-FFF2-40B4-BE49-F238E27FC236}">
                <a16:creationId xmlns:a16="http://schemas.microsoft.com/office/drawing/2014/main" id="{3F0B9B5D-280B-3748-AE6A-94F74E1D7236}"/>
              </a:ext>
            </a:extLst>
          </p:cNvPr>
          <p:cNvSpPr>
            <a:spLocks noGrp="1"/>
          </p:cNvSpPr>
          <p:nvPr>
            <p:ph idx="1"/>
          </p:nvPr>
        </p:nvSpPr>
        <p:spPr/>
        <p:txBody>
          <a:bodyPr/>
          <a:lstStyle/>
          <a:p>
            <a:r>
              <a:rPr kumimoji="1" lang="en-US" altLang="ja-JP" dirty="0"/>
              <a:t>P</a:t>
            </a:r>
            <a:r>
              <a:rPr kumimoji="1" lang="ja-JP" altLang="en-US"/>
              <a:t>制御は現在の位置を見て操作量を決定して、</a:t>
            </a:r>
            <a:br>
              <a:rPr kumimoji="1" lang="en-US" altLang="ja-JP" dirty="0"/>
            </a:br>
            <a:r>
              <a:rPr kumimoji="1" lang="ja-JP" altLang="en-US">
                <a:solidFill>
                  <a:srgbClr val="FF0000"/>
                </a:solidFill>
              </a:rPr>
              <a:t>大まかに目標値まで近づける</a:t>
            </a:r>
            <a:br>
              <a:rPr kumimoji="1" lang="en-US" altLang="ja-JP" dirty="0">
                <a:solidFill>
                  <a:srgbClr val="FF0000"/>
                </a:solidFill>
              </a:rPr>
            </a:br>
            <a:endParaRPr kumimoji="1" lang="en-US" altLang="ja-JP" dirty="0">
              <a:solidFill>
                <a:srgbClr val="FF0000"/>
              </a:solidFill>
            </a:endParaRPr>
          </a:p>
          <a:p>
            <a:r>
              <a:rPr lang="en-US" altLang="ja-JP" dirty="0"/>
              <a:t>I</a:t>
            </a:r>
            <a:r>
              <a:rPr lang="ja-JP" altLang="en-US"/>
              <a:t>制御はそれまでの偏差を累積して操作量を決定して、</a:t>
            </a:r>
            <a:br>
              <a:rPr lang="en-US" altLang="ja-JP" dirty="0"/>
            </a:br>
            <a:r>
              <a:rPr lang="ja-JP" altLang="en-US">
                <a:solidFill>
                  <a:srgbClr val="FF0000"/>
                </a:solidFill>
              </a:rPr>
              <a:t>足りない分を補うことで誤差を減らす</a:t>
            </a:r>
            <a:br>
              <a:rPr lang="en-US" altLang="ja-JP" dirty="0">
                <a:solidFill>
                  <a:srgbClr val="FF0000"/>
                </a:solidFill>
              </a:rPr>
            </a:br>
            <a:endParaRPr lang="en-US" altLang="ja-JP" dirty="0">
              <a:solidFill>
                <a:srgbClr val="FF0000"/>
              </a:solidFill>
            </a:endParaRPr>
          </a:p>
          <a:p>
            <a:r>
              <a:rPr kumimoji="1" lang="en-US" altLang="ja-JP" dirty="0"/>
              <a:t>D</a:t>
            </a:r>
            <a:r>
              <a:rPr kumimoji="1" lang="ja-JP" altLang="en-US"/>
              <a:t>制御はその後の変化を予測し予め操作量を足して、</a:t>
            </a:r>
            <a:br>
              <a:rPr kumimoji="1" lang="en-US" altLang="ja-JP"/>
            </a:br>
            <a:r>
              <a:rPr kumimoji="1" lang="ja-JP" altLang="en-US">
                <a:solidFill>
                  <a:srgbClr val="FF0000"/>
                </a:solidFill>
              </a:rPr>
              <a:t>急な変化に対応する</a:t>
            </a:r>
          </a:p>
        </p:txBody>
      </p:sp>
      <p:sp>
        <p:nvSpPr>
          <p:cNvPr id="4" name="スライド番号プレースホルダー 3">
            <a:extLst>
              <a:ext uri="{FF2B5EF4-FFF2-40B4-BE49-F238E27FC236}">
                <a16:creationId xmlns:a16="http://schemas.microsoft.com/office/drawing/2014/main" id="{F6FB5581-E42A-BC4F-B255-F0B0D46A7E34}"/>
              </a:ext>
            </a:extLst>
          </p:cNvPr>
          <p:cNvSpPr>
            <a:spLocks noGrp="1"/>
          </p:cNvSpPr>
          <p:nvPr>
            <p:ph type="sldNum" sz="quarter" idx="12"/>
          </p:nvPr>
        </p:nvSpPr>
        <p:spPr/>
        <p:txBody>
          <a:bodyPr/>
          <a:lstStyle/>
          <a:p>
            <a:fld id="{3DE94A31-B919-BF4E-9596-C599B0AF1965}" type="slidenum">
              <a:rPr kumimoji="1" lang="ja-JP" altLang="en-US" smtClean="0"/>
              <a:t>12</a:t>
            </a:fld>
            <a:endParaRPr kumimoji="1" lang="ja-JP" altLang="en-US"/>
          </a:p>
        </p:txBody>
      </p:sp>
    </p:spTree>
    <p:extLst>
      <p:ext uri="{BB962C8B-B14F-4D97-AF65-F5344CB8AC3E}">
        <p14:creationId xmlns:p14="http://schemas.microsoft.com/office/powerpoint/2010/main" val="1460955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EC67B-25CB-1E48-B223-B4D7CB8EE6B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F1561C4-5144-6D4D-9734-8DD0A6B7CDC8}"/>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E75AB7F-CDBD-AE4F-B817-F8EEBA277CF1}"/>
              </a:ext>
            </a:extLst>
          </p:cNvPr>
          <p:cNvSpPr>
            <a:spLocks noGrp="1"/>
          </p:cNvSpPr>
          <p:nvPr>
            <p:ph type="sldNum" sz="quarter" idx="12"/>
          </p:nvPr>
        </p:nvSpPr>
        <p:spPr/>
        <p:txBody>
          <a:bodyPr/>
          <a:lstStyle/>
          <a:p>
            <a:fld id="{3DE94A31-B919-BF4E-9596-C599B0AF1965}" type="slidenum">
              <a:rPr kumimoji="1" lang="ja-JP" altLang="en-US" smtClean="0"/>
              <a:t>13</a:t>
            </a:fld>
            <a:endParaRPr kumimoji="1" lang="ja-JP" altLang="en-US"/>
          </a:p>
        </p:txBody>
      </p:sp>
      <p:pic>
        <p:nvPicPr>
          <p:cNvPr id="1026" name="Picture 2" descr="P制御とPID制御の制御量変化の比較">
            <a:extLst>
              <a:ext uri="{FF2B5EF4-FFF2-40B4-BE49-F238E27FC236}">
                <a16:creationId xmlns:a16="http://schemas.microsoft.com/office/drawing/2014/main" id="{1AE9FBF7-7ADC-004E-8C3E-2F4AB7C90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891" y="19256"/>
            <a:ext cx="10024217" cy="6838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720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FADA6-1369-564F-AA98-0B2E84567879}"/>
              </a:ext>
            </a:extLst>
          </p:cNvPr>
          <p:cNvSpPr>
            <a:spLocks noGrp="1"/>
          </p:cNvSpPr>
          <p:nvPr>
            <p:ph type="title"/>
          </p:nvPr>
        </p:nvSpPr>
        <p:spPr/>
        <p:txBody>
          <a:bodyPr/>
          <a:lstStyle/>
          <a:p>
            <a:r>
              <a:rPr kumimoji="1" lang="ja-JP" altLang="en-US"/>
              <a:t>参考</a:t>
            </a:r>
          </a:p>
        </p:txBody>
      </p:sp>
      <p:sp>
        <p:nvSpPr>
          <p:cNvPr id="3" name="コンテンツ プレースホルダー 2">
            <a:extLst>
              <a:ext uri="{FF2B5EF4-FFF2-40B4-BE49-F238E27FC236}">
                <a16:creationId xmlns:a16="http://schemas.microsoft.com/office/drawing/2014/main" id="{1FEAAE29-AA79-9247-9637-F853B53D5314}"/>
              </a:ext>
            </a:extLst>
          </p:cNvPr>
          <p:cNvSpPr>
            <a:spLocks noGrp="1"/>
          </p:cNvSpPr>
          <p:nvPr>
            <p:ph idx="1"/>
          </p:nvPr>
        </p:nvSpPr>
        <p:spPr/>
        <p:txBody>
          <a:bodyPr>
            <a:normAutofit/>
          </a:bodyPr>
          <a:lstStyle/>
          <a:p>
            <a:r>
              <a:rPr lang="ja-JP" altLang="en-US" sz="1400"/>
              <a:t>久納工</a:t>
            </a:r>
            <a:r>
              <a:rPr lang="en-US" altLang="ja-JP" sz="1400" dirty="0"/>
              <a:t>, </a:t>
            </a:r>
            <a:r>
              <a:rPr lang="en-US" altLang="ja-JP" sz="1400" dirty="0" err="1"/>
              <a:t>monoist</a:t>
            </a:r>
            <a:r>
              <a:rPr lang="en-US" altLang="ja-JP" sz="1400" dirty="0"/>
              <a:t>, </a:t>
            </a:r>
            <a:r>
              <a:rPr lang="ja-JP" altLang="en-US" sz="1400"/>
              <a:t>オンオフ制御の欠点を補う「</a:t>
            </a:r>
            <a:r>
              <a:rPr lang="en-US" altLang="ja-JP" sz="1400" dirty="0"/>
              <a:t>PID</a:t>
            </a:r>
            <a:r>
              <a:rPr lang="ja-JP" altLang="en-US" sz="1400"/>
              <a:t>制御」とは</a:t>
            </a:r>
            <a:r>
              <a:rPr lang="en-US" altLang="ja-JP" sz="1400" dirty="0"/>
              <a:t>?, </a:t>
            </a:r>
            <a:r>
              <a:rPr lang="en-US" altLang="ja-JP" sz="1400" dirty="0">
                <a:hlinkClick r:id="rId2"/>
              </a:rPr>
              <a:t>https://monoist.atmarkit.co.jp/mn/articles/1005/21/news095.html</a:t>
            </a:r>
            <a:endParaRPr lang="en-US" altLang="ja-JP" sz="1400" dirty="0"/>
          </a:p>
          <a:p>
            <a:r>
              <a:rPr kumimoji="1" lang="ja-JP" altLang="en-US" sz="1400"/>
              <a:t>石川</a:t>
            </a:r>
            <a:r>
              <a:rPr lang="ja-JP" altLang="en-US" sz="1400"/>
              <a:t>宏保</a:t>
            </a:r>
            <a:r>
              <a:rPr lang="en-US" altLang="ja-JP" sz="1400" dirty="0"/>
              <a:t>, </a:t>
            </a:r>
            <a:r>
              <a:rPr lang="en-US" altLang="ja-JP" sz="1400" dirty="0" err="1"/>
              <a:t>monoist</a:t>
            </a:r>
            <a:r>
              <a:rPr lang="en-US" altLang="ja-JP" sz="1400" dirty="0"/>
              <a:t>, </a:t>
            </a:r>
            <a:r>
              <a:rPr lang="ja-JP" altLang="en-US" sz="1400"/>
              <a:t>滑らかで安定したライントレースを実現する</a:t>
            </a:r>
            <a:r>
              <a:rPr lang="en-US" altLang="ja-JP" sz="1400" dirty="0"/>
              <a:t>, </a:t>
            </a:r>
            <a:r>
              <a:rPr lang="en-US" altLang="ja-JP" sz="1400" dirty="0">
                <a:hlinkClick r:id="rId3"/>
              </a:rPr>
              <a:t>https://monoist.atmarkit.co.jp/mn/articles/1007/26/news083.html</a:t>
            </a:r>
            <a:endParaRPr lang="en-US" altLang="ja-JP" sz="1400" dirty="0"/>
          </a:p>
          <a:p>
            <a:r>
              <a:rPr lang="en-US" altLang="ja-JP" sz="1400" dirty="0" err="1"/>
              <a:t>TSOne</a:t>
            </a:r>
            <a:r>
              <a:rPr lang="en-US" altLang="ja-JP" sz="1400" dirty="0"/>
              <a:t>, </a:t>
            </a:r>
            <a:r>
              <a:rPr lang="ja-JP" altLang="en-US" sz="1400"/>
              <a:t>ロボット制御</a:t>
            </a:r>
            <a:r>
              <a:rPr lang="en-US" altLang="ja-JP" sz="1400" dirty="0"/>
              <a:t>-PID</a:t>
            </a:r>
            <a:r>
              <a:rPr lang="ja-JP" altLang="en-US" sz="1400"/>
              <a:t>制御について</a:t>
            </a:r>
            <a:r>
              <a:rPr lang="en-US" altLang="ja-JP" sz="1400" dirty="0"/>
              <a:t>,</a:t>
            </a:r>
            <a:br>
              <a:rPr lang="en-US" altLang="ja-JP" sz="1400" dirty="0"/>
            </a:br>
            <a:r>
              <a:rPr lang="en-US" altLang="ja-JP" sz="1400" dirty="0">
                <a:hlinkClick r:id="rId4"/>
              </a:rPr>
              <a:t>https://www.tsone.co.jp/blog/archives/889</a:t>
            </a:r>
            <a:endParaRPr lang="en-US" altLang="ja-JP" sz="1400" dirty="0"/>
          </a:p>
          <a:p>
            <a:endParaRPr lang="en-US" altLang="ja-JP" sz="1400" dirty="0"/>
          </a:p>
          <a:p>
            <a:endParaRPr lang="en-US" altLang="ja-JP" sz="1400" dirty="0"/>
          </a:p>
          <a:p>
            <a:endParaRPr kumimoji="1" lang="ja-JP" altLang="en-US" sz="1400"/>
          </a:p>
        </p:txBody>
      </p:sp>
      <p:sp>
        <p:nvSpPr>
          <p:cNvPr id="4" name="スライド番号プレースホルダー 3">
            <a:extLst>
              <a:ext uri="{FF2B5EF4-FFF2-40B4-BE49-F238E27FC236}">
                <a16:creationId xmlns:a16="http://schemas.microsoft.com/office/drawing/2014/main" id="{F99CAFFD-B6F5-3C41-A7EC-22337190DF62}"/>
              </a:ext>
            </a:extLst>
          </p:cNvPr>
          <p:cNvSpPr>
            <a:spLocks noGrp="1"/>
          </p:cNvSpPr>
          <p:nvPr>
            <p:ph type="sldNum" sz="quarter" idx="12"/>
          </p:nvPr>
        </p:nvSpPr>
        <p:spPr/>
        <p:txBody>
          <a:bodyPr/>
          <a:lstStyle/>
          <a:p>
            <a:fld id="{3DE94A31-B919-BF4E-9596-C599B0AF1965}" type="slidenum">
              <a:rPr kumimoji="1" lang="ja-JP" altLang="en-US" smtClean="0"/>
              <a:t>14</a:t>
            </a:fld>
            <a:endParaRPr kumimoji="1" lang="ja-JP" altLang="en-US"/>
          </a:p>
        </p:txBody>
      </p:sp>
    </p:spTree>
    <p:extLst>
      <p:ext uri="{BB962C8B-B14F-4D97-AF65-F5344CB8AC3E}">
        <p14:creationId xmlns:p14="http://schemas.microsoft.com/office/powerpoint/2010/main" val="271789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6B8A7F-2CFC-9D40-9024-036992B65817}"/>
              </a:ext>
            </a:extLst>
          </p:cNvPr>
          <p:cNvSpPr>
            <a:spLocks noGrp="1"/>
          </p:cNvSpPr>
          <p:nvPr>
            <p:ph type="title"/>
          </p:nvPr>
        </p:nvSpPr>
        <p:spPr/>
        <p:txBody>
          <a:bodyPr/>
          <a:lstStyle/>
          <a:p>
            <a:r>
              <a:rPr kumimoji="1" lang="en-US" altLang="ja-JP" dirty="0"/>
              <a:t>PID</a:t>
            </a:r>
            <a:r>
              <a:rPr kumimoji="1" lang="ja-JP" altLang="en-US"/>
              <a:t>制御とは</a:t>
            </a:r>
          </a:p>
        </p:txBody>
      </p:sp>
      <p:sp>
        <p:nvSpPr>
          <p:cNvPr id="3" name="コンテンツ プレースホルダー 2">
            <a:extLst>
              <a:ext uri="{FF2B5EF4-FFF2-40B4-BE49-F238E27FC236}">
                <a16:creationId xmlns:a16="http://schemas.microsoft.com/office/drawing/2014/main" id="{ED019661-F4B5-7940-BAA3-E4D093E91D01}"/>
              </a:ext>
            </a:extLst>
          </p:cNvPr>
          <p:cNvSpPr>
            <a:spLocks noGrp="1"/>
          </p:cNvSpPr>
          <p:nvPr>
            <p:ph idx="1"/>
          </p:nvPr>
        </p:nvSpPr>
        <p:spPr/>
        <p:txBody>
          <a:bodyPr/>
          <a:lstStyle/>
          <a:p>
            <a:r>
              <a:rPr kumimoji="1" lang="ja-JP" altLang="en-US"/>
              <a:t>古典制御でフィードバック制御の一種</a:t>
            </a:r>
            <a:endParaRPr kumimoji="1" lang="en-US" altLang="ja-JP" dirty="0"/>
          </a:p>
          <a:p>
            <a:r>
              <a:rPr lang="ja-JP" altLang="en-US"/>
              <a:t>温度制御やドローンの姿勢制御に使われることが多い</a:t>
            </a:r>
            <a:endParaRPr lang="en-US" altLang="ja-JP" dirty="0"/>
          </a:p>
          <a:p>
            <a:endParaRPr kumimoji="1" lang="en-US" altLang="ja-JP" dirty="0"/>
          </a:p>
          <a:p>
            <a:pPr marL="0" indent="0">
              <a:buNone/>
            </a:pPr>
            <a:r>
              <a:rPr lang="en-US" altLang="ja-JP" dirty="0"/>
              <a:t>P: </a:t>
            </a:r>
            <a:r>
              <a:rPr lang="ja-JP" altLang="en-US"/>
              <a:t>比例制御</a:t>
            </a:r>
            <a:r>
              <a:rPr lang="en-US" altLang="ja-JP" dirty="0"/>
              <a:t> (</a:t>
            </a:r>
            <a:r>
              <a:rPr lang="en" altLang="ja-JP" dirty="0"/>
              <a:t>Proportional</a:t>
            </a:r>
            <a:r>
              <a:rPr lang="en-US" altLang="ja-JP" dirty="0"/>
              <a:t>)</a:t>
            </a:r>
          </a:p>
          <a:p>
            <a:pPr marL="0" indent="0">
              <a:buNone/>
            </a:pPr>
            <a:r>
              <a:rPr lang="en-US" altLang="ja-JP" dirty="0"/>
              <a:t>I: </a:t>
            </a:r>
            <a:r>
              <a:rPr lang="ja-JP" altLang="en-US"/>
              <a:t>積分制御</a:t>
            </a:r>
            <a:r>
              <a:rPr lang="en-US" altLang="ja-JP" dirty="0"/>
              <a:t> (</a:t>
            </a:r>
            <a:r>
              <a:rPr lang="en" altLang="ja-JP" dirty="0"/>
              <a:t>Integral</a:t>
            </a:r>
            <a:r>
              <a:rPr lang="en-US" altLang="ja-JP" dirty="0"/>
              <a:t>)</a:t>
            </a:r>
          </a:p>
          <a:p>
            <a:pPr marL="0" indent="0">
              <a:buNone/>
            </a:pPr>
            <a:r>
              <a:rPr lang="en-US" altLang="ja-JP" dirty="0"/>
              <a:t>D: </a:t>
            </a:r>
            <a:r>
              <a:rPr lang="ja-JP" altLang="en-US"/>
              <a:t>微分制御</a:t>
            </a:r>
            <a:r>
              <a:rPr lang="en-US" altLang="ja-JP" dirty="0"/>
              <a:t> (</a:t>
            </a:r>
            <a:r>
              <a:rPr lang="en" altLang="ja-JP" dirty="0"/>
              <a:t>Differential</a:t>
            </a:r>
            <a:r>
              <a:rPr lang="en-US" altLang="ja-JP" dirty="0"/>
              <a:t>)</a:t>
            </a:r>
            <a:endParaRPr lang="ja-JP" altLang="en-US"/>
          </a:p>
          <a:p>
            <a:pPr marL="0" indent="0">
              <a:buNone/>
            </a:pPr>
            <a:endParaRPr kumimoji="1" lang="ja-JP" altLang="en-US"/>
          </a:p>
        </p:txBody>
      </p:sp>
      <p:pic>
        <p:nvPicPr>
          <p:cNvPr id="1030" name="Picture 6" descr="数式1">
            <a:extLst>
              <a:ext uri="{FF2B5EF4-FFF2-40B4-BE49-F238E27FC236}">
                <a16:creationId xmlns:a16="http://schemas.microsoft.com/office/drawing/2014/main" id="{A4664440-34A4-0D4E-8E0D-0F37A1DA53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248" y="3429000"/>
            <a:ext cx="5080000" cy="1193800"/>
          </a:xfrm>
          <a:prstGeom prst="rect">
            <a:avLst/>
          </a:prstGeom>
          <a:noFill/>
          <a:extLst>
            <a:ext uri="{909E8E84-426E-40DD-AFC4-6F175D3DCCD1}">
              <a14:hiddenFill xmlns:a14="http://schemas.microsoft.com/office/drawing/2010/main">
                <a:solidFill>
                  <a:srgbClr val="FFFFFF"/>
                </a:solidFill>
              </a14:hiddenFill>
            </a:ext>
          </a:extLst>
        </p:spPr>
      </p:pic>
      <p:sp>
        <p:nvSpPr>
          <p:cNvPr id="5" name="スライド番号プレースホルダー 4">
            <a:extLst>
              <a:ext uri="{FF2B5EF4-FFF2-40B4-BE49-F238E27FC236}">
                <a16:creationId xmlns:a16="http://schemas.microsoft.com/office/drawing/2014/main" id="{5769E979-101C-B14A-BFC5-44608CB6DD69}"/>
              </a:ext>
            </a:extLst>
          </p:cNvPr>
          <p:cNvSpPr>
            <a:spLocks noGrp="1"/>
          </p:cNvSpPr>
          <p:nvPr>
            <p:ph type="sldNum" sz="quarter" idx="12"/>
          </p:nvPr>
        </p:nvSpPr>
        <p:spPr/>
        <p:txBody>
          <a:bodyPr/>
          <a:lstStyle/>
          <a:p>
            <a:fld id="{3DE94A31-B919-BF4E-9596-C599B0AF1965}" type="slidenum">
              <a:rPr kumimoji="1" lang="ja-JP" altLang="en-US" smtClean="0"/>
              <a:t>2</a:t>
            </a:fld>
            <a:endParaRPr kumimoji="1" lang="ja-JP" altLang="en-US"/>
          </a:p>
        </p:txBody>
      </p:sp>
    </p:spTree>
    <p:extLst>
      <p:ext uri="{BB962C8B-B14F-4D97-AF65-F5344CB8AC3E}">
        <p14:creationId xmlns:p14="http://schemas.microsoft.com/office/powerpoint/2010/main" val="4044096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3AEA47-43A6-C14D-861C-8382D3280D23}"/>
              </a:ext>
            </a:extLst>
          </p:cNvPr>
          <p:cNvSpPr>
            <a:spLocks noGrp="1"/>
          </p:cNvSpPr>
          <p:nvPr>
            <p:ph type="title"/>
          </p:nvPr>
        </p:nvSpPr>
        <p:spPr/>
        <p:txBody>
          <a:bodyPr/>
          <a:lstStyle/>
          <a:p>
            <a:r>
              <a:rPr kumimoji="1" lang="en-US" altLang="ja-JP" dirty="0"/>
              <a:t>PID</a:t>
            </a:r>
            <a:r>
              <a:rPr kumimoji="1" lang="ja-JP" altLang="en-US"/>
              <a:t>制御とは</a:t>
            </a:r>
          </a:p>
        </p:txBody>
      </p:sp>
      <p:sp>
        <p:nvSpPr>
          <p:cNvPr id="3" name="コンテンツ プレースホルダー 2">
            <a:extLst>
              <a:ext uri="{FF2B5EF4-FFF2-40B4-BE49-F238E27FC236}">
                <a16:creationId xmlns:a16="http://schemas.microsoft.com/office/drawing/2014/main" id="{F9A4758F-CD66-624A-8AC0-2E1B34FD76BD}"/>
              </a:ext>
            </a:extLst>
          </p:cNvPr>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r>
              <a:rPr lang="en-US" altLang="ja-JP" dirty="0"/>
              <a:t>P</a:t>
            </a:r>
            <a:r>
              <a:rPr lang="ja-JP" altLang="en-US"/>
              <a:t>制御</a:t>
            </a:r>
            <a:r>
              <a:rPr lang="en-US" altLang="ja-JP" dirty="0"/>
              <a:t>: </a:t>
            </a:r>
            <a:r>
              <a:rPr lang="ja-JP" altLang="en-US">
                <a:solidFill>
                  <a:srgbClr val="FF0000"/>
                </a:solidFill>
              </a:rPr>
              <a:t>現在</a:t>
            </a:r>
            <a:r>
              <a:rPr lang="ja-JP" altLang="en-US"/>
              <a:t>の状況に対する操作量を決定する</a:t>
            </a:r>
            <a:endParaRPr lang="en-US" altLang="ja-JP" dirty="0"/>
          </a:p>
          <a:p>
            <a:pPr marL="0" indent="0">
              <a:buNone/>
            </a:pPr>
            <a:r>
              <a:rPr lang="en-US" altLang="ja-JP" dirty="0"/>
              <a:t>I</a:t>
            </a:r>
            <a:r>
              <a:rPr lang="ja-JP" altLang="en-US"/>
              <a:t>制御</a:t>
            </a:r>
            <a:r>
              <a:rPr lang="en-US" altLang="ja-JP" dirty="0"/>
              <a:t>: </a:t>
            </a:r>
            <a:r>
              <a:rPr lang="ja-JP" altLang="en-US">
                <a:solidFill>
                  <a:srgbClr val="FF0000"/>
                </a:solidFill>
              </a:rPr>
              <a:t>過去</a:t>
            </a:r>
            <a:r>
              <a:rPr lang="ja-JP" altLang="en-US"/>
              <a:t>の状況に対する操作量を決定する</a:t>
            </a:r>
            <a:endParaRPr lang="en-US" altLang="ja-JP" dirty="0"/>
          </a:p>
          <a:p>
            <a:pPr marL="0" indent="0">
              <a:buNone/>
            </a:pPr>
            <a:r>
              <a:rPr lang="en-US" altLang="ja-JP" dirty="0"/>
              <a:t>D</a:t>
            </a:r>
            <a:r>
              <a:rPr lang="ja-JP" altLang="en-US"/>
              <a:t>制御</a:t>
            </a:r>
            <a:r>
              <a:rPr lang="en-US" altLang="ja-JP" dirty="0"/>
              <a:t>: </a:t>
            </a:r>
            <a:r>
              <a:rPr lang="ja-JP" altLang="en-US">
                <a:solidFill>
                  <a:srgbClr val="FF0000"/>
                </a:solidFill>
              </a:rPr>
              <a:t>未来</a:t>
            </a:r>
            <a:r>
              <a:rPr lang="ja-JP" altLang="en-US"/>
              <a:t>の状況を予測して操作量を決定する</a:t>
            </a:r>
            <a:endParaRPr lang="en-US" altLang="ja-JP" dirty="0"/>
          </a:p>
        </p:txBody>
      </p:sp>
      <p:sp>
        <p:nvSpPr>
          <p:cNvPr id="4" name="スライド番号プレースホルダー 3">
            <a:extLst>
              <a:ext uri="{FF2B5EF4-FFF2-40B4-BE49-F238E27FC236}">
                <a16:creationId xmlns:a16="http://schemas.microsoft.com/office/drawing/2014/main" id="{8D914854-89A7-4347-9C0E-E3C19F2E9ABC}"/>
              </a:ext>
            </a:extLst>
          </p:cNvPr>
          <p:cNvSpPr>
            <a:spLocks noGrp="1"/>
          </p:cNvSpPr>
          <p:nvPr>
            <p:ph type="sldNum" sz="quarter" idx="12"/>
          </p:nvPr>
        </p:nvSpPr>
        <p:spPr/>
        <p:txBody>
          <a:bodyPr/>
          <a:lstStyle/>
          <a:p>
            <a:fld id="{3DE94A31-B919-BF4E-9596-C599B0AF1965}" type="slidenum">
              <a:rPr kumimoji="1" lang="ja-JP" altLang="en-US" smtClean="0"/>
              <a:t>3</a:t>
            </a:fld>
            <a:endParaRPr kumimoji="1" lang="ja-JP" altLang="en-US"/>
          </a:p>
        </p:txBody>
      </p:sp>
    </p:spTree>
    <p:extLst>
      <p:ext uri="{BB962C8B-B14F-4D97-AF65-F5344CB8AC3E}">
        <p14:creationId xmlns:p14="http://schemas.microsoft.com/office/powerpoint/2010/main" val="139750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C96E4B-4439-294B-A2B9-1F24E1EFCBAF}"/>
              </a:ext>
            </a:extLst>
          </p:cNvPr>
          <p:cNvSpPr>
            <a:spLocks noGrp="1"/>
          </p:cNvSpPr>
          <p:nvPr>
            <p:ph type="title"/>
          </p:nvPr>
        </p:nvSpPr>
        <p:spPr/>
        <p:txBody>
          <a:bodyPr/>
          <a:lstStyle/>
          <a:p>
            <a:r>
              <a:rPr kumimoji="1" lang="en-US" altLang="ja-JP" dirty="0"/>
              <a:t>P</a:t>
            </a:r>
            <a:r>
              <a:rPr kumimoji="1" lang="ja-JP" altLang="en-US"/>
              <a:t>制御</a:t>
            </a:r>
          </a:p>
        </p:txBody>
      </p:sp>
      <p:sp>
        <p:nvSpPr>
          <p:cNvPr id="3" name="コンテンツ プレースホルダー 2">
            <a:extLst>
              <a:ext uri="{FF2B5EF4-FFF2-40B4-BE49-F238E27FC236}">
                <a16:creationId xmlns:a16="http://schemas.microsoft.com/office/drawing/2014/main" id="{4A93D401-A665-BA47-AC27-9E2ED30DFFEF}"/>
              </a:ext>
            </a:extLst>
          </p:cNvPr>
          <p:cNvSpPr>
            <a:spLocks noGrp="1"/>
          </p:cNvSpPr>
          <p:nvPr>
            <p:ph idx="1"/>
          </p:nvPr>
        </p:nvSpPr>
        <p:spPr/>
        <p:txBody>
          <a:bodyPr>
            <a:normAutofit lnSpcReduction="10000"/>
          </a:bodyPr>
          <a:lstStyle/>
          <a:p>
            <a:r>
              <a:rPr kumimoji="1" lang="ja-JP" altLang="en-US"/>
              <a:t>偏差が</a:t>
            </a:r>
            <a:r>
              <a:rPr kumimoji="1" lang="ja-JP" altLang="en-US">
                <a:solidFill>
                  <a:srgbClr val="FF0000"/>
                </a:solidFill>
              </a:rPr>
              <a:t>大きい</a:t>
            </a:r>
            <a:r>
              <a:rPr kumimoji="1" lang="ja-JP" altLang="en-US"/>
              <a:t>時はコースアウト寸前の状況なので、</a:t>
            </a:r>
            <a:r>
              <a:rPr kumimoji="1" lang="ja-JP" altLang="en-US">
                <a:solidFill>
                  <a:srgbClr val="FF0000"/>
                </a:solidFill>
              </a:rPr>
              <a:t>全力</a:t>
            </a:r>
            <a:r>
              <a:rPr kumimoji="1" lang="ja-JP" altLang="en-US"/>
              <a:t>でモーターを回転してコースへ復帰してほしい</a:t>
            </a:r>
            <a:endParaRPr kumimoji="1" lang="en-US" altLang="ja-JP" dirty="0"/>
          </a:p>
          <a:p>
            <a:r>
              <a:rPr lang="ja-JP" altLang="en-US"/>
              <a:t>偏差が</a:t>
            </a:r>
            <a:r>
              <a:rPr lang="ja-JP" altLang="en-US">
                <a:solidFill>
                  <a:srgbClr val="FF0000"/>
                </a:solidFill>
              </a:rPr>
              <a:t>小さい</a:t>
            </a:r>
            <a:r>
              <a:rPr lang="ja-JP" altLang="en-US"/>
              <a:t>時は</a:t>
            </a:r>
            <a:r>
              <a:rPr lang="ja-JP" altLang="en-US">
                <a:solidFill>
                  <a:srgbClr val="FF0000"/>
                </a:solidFill>
              </a:rPr>
              <a:t>緩やか</a:t>
            </a:r>
            <a:r>
              <a:rPr lang="ja-JP" altLang="en-US"/>
              <a:t>に戻って欲しい</a:t>
            </a:r>
            <a:br>
              <a:rPr lang="en-US" altLang="ja-JP" dirty="0"/>
            </a:br>
            <a:r>
              <a:rPr lang="ja-JP" altLang="en-US"/>
              <a:t>→</a:t>
            </a:r>
            <a:r>
              <a:rPr lang="en-US" altLang="ja-JP" dirty="0"/>
              <a:t> </a:t>
            </a:r>
            <a:r>
              <a:rPr lang="ja-JP" altLang="en-US"/>
              <a:t>比例</a:t>
            </a:r>
            <a:endParaRPr kumimoji="1" lang="en-US" altLang="ja-JP" dirty="0"/>
          </a:p>
          <a:p>
            <a:r>
              <a:rPr lang="en-US" altLang="ja-JP" dirty="0" err="1"/>
              <a:t>Kp</a:t>
            </a:r>
            <a:r>
              <a:rPr lang="ja-JP" altLang="en-US"/>
              <a:t>が適切なら数回で収束する</a:t>
            </a:r>
            <a:endParaRPr lang="en-US" altLang="ja-JP" dirty="0"/>
          </a:p>
          <a:p>
            <a:pPr marL="0" indent="0">
              <a:buNone/>
            </a:pPr>
            <a:endParaRPr lang="en-US" altLang="ja-JP" dirty="0"/>
          </a:p>
          <a:p>
            <a:pPr marL="0" indent="0">
              <a:buNone/>
            </a:pPr>
            <a:r>
              <a:rPr lang="en-US" altLang="ja-JP" dirty="0"/>
              <a:t>【</a:t>
            </a:r>
            <a:r>
              <a:rPr lang="ja-JP" altLang="en-US"/>
              <a:t>欠点</a:t>
            </a:r>
            <a:r>
              <a:rPr lang="en-US" altLang="ja-JP" dirty="0"/>
              <a:t>】</a:t>
            </a:r>
          </a:p>
          <a:p>
            <a:r>
              <a:rPr lang="ja-JP" altLang="en-US"/>
              <a:t>偏差が小さいときに操作量が小さくなり</a:t>
            </a:r>
            <a:br>
              <a:rPr lang="en-US" altLang="ja-JP" dirty="0"/>
            </a:br>
            <a:r>
              <a:rPr lang="ja-JP" altLang="en-US"/>
              <a:t>過ぎて、目標値とずれたところで安定する</a:t>
            </a:r>
            <a:endParaRPr lang="en-US" altLang="ja-JP" dirty="0"/>
          </a:p>
          <a:p>
            <a:r>
              <a:rPr lang="ja-JP" altLang="en-US"/>
              <a:t>反応性が低い</a:t>
            </a:r>
            <a:r>
              <a:rPr lang="en-US" altLang="ja-JP" dirty="0"/>
              <a:t>(</a:t>
            </a:r>
            <a:r>
              <a:rPr lang="ja-JP" altLang="en-US"/>
              <a:t>目標値を過ぎている</a:t>
            </a:r>
            <a:r>
              <a:rPr lang="en-US" altLang="ja-JP" dirty="0"/>
              <a:t>)</a:t>
            </a:r>
          </a:p>
        </p:txBody>
      </p:sp>
      <p:sp>
        <p:nvSpPr>
          <p:cNvPr id="4" name="スライド番号プレースホルダー 3">
            <a:extLst>
              <a:ext uri="{FF2B5EF4-FFF2-40B4-BE49-F238E27FC236}">
                <a16:creationId xmlns:a16="http://schemas.microsoft.com/office/drawing/2014/main" id="{272371E0-D412-8C4A-8276-E7F93451616E}"/>
              </a:ext>
            </a:extLst>
          </p:cNvPr>
          <p:cNvSpPr>
            <a:spLocks noGrp="1"/>
          </p:cNvSpPr>
          <p:nvPr>
            <p:ph type="sldNum" sz="quarter" idx="12"/>
          </p:nvPr>
        </p:nvSpPr>
        <p:spPr/>
        <p:txBody>
          <a:bodyPr/>
          <a:lstStyle/>
          <a:p>
            <a:fld id="{3DE94A31-B919-BF4E-9596-C599B0AF1965}" type="slidenum">
              <a:rPr kumimoji="1" lang="ja-JP" altLang="en-US" smtClean="0"/>
              <a:t>4</a:t>
            </a:fld>
            <a:endParaRPr kumimoji="1" lang="ja-JP" altLang="en-US"/>
          </a:p>
        </p:txBody>
      </p:sp>
      <p:pic>
        <p:nvPicPr>
          <p:cNvPr id="2050" name="Picture 2" descr="図1　P制御の制御量の変化（1）">
            <a:extLst>
              <a:ext uri="{FF2B5EF4-FFF2-40B4-BE49-F238E27FC236}">
                <a16:creationId xmlns:a16="http://schemas.microsoft.com/office/drawing/2014/main" id="{2FDA5303-A549-4144-946C-17229A8AD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9471" y="3478969"/>
            <a:ext cx="4165458" cy="2832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15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D79E01-953A-8641-837B-C8E334737D5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54321C1-9E6D-F441-A8AD-07CB376C0075}"/>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0E98C09-AC82-3448-8ADF-BE2B2EB1982C}"/>
              </a:ext>
            </a:extLst>
          </p:cNvPr>
          <p:cNvSpPr>
            <a:spLocks noGrp="1"/>
          </p:cNvSpPr>
          <p:nvPr>
            <p:ph type="sldNum" sz="quarter" idx="12"/>
          </p:nvPr>
        </p:nvSpPr>
        <p:spPr/>
        <p:txBody>
          <a:bodyPr/>
          <a:lstStyle/>
          <a:p>
            <a:fld id="{3DE94A31-B919-BF4E-9596-C599B0AF1965}" type="slidenum">
              <a:rPr kumimoji="1" lang="ja-JP" altLang="en-US" smtClean="0"/>
              <a:t>5</a:t>
            </a:fld>
            <a:endParaRPr kumimoji="1" lang="ja-JP" altLang="en-US"/>
          </a:p>
        </p:txBody>
      </p:sp>
      <p:pic>
        <p:nvPicPr>
          <p:cNvPr id="2050" name="Picture 2" descr="P制御の制御量の変化（2）">
            <a:extLst>
              <a:ext uri="{FF2B5EF4-FFF2-40B4-BE49-F238E27FC236}">
                <a16:creationId xmlns:a16="http://schemas.microsoft.com/office/drawing/2014/main" id="{D92B2DA5-ED1F-8F42-84F0-288552F28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66"/>
            <a:ext cx="10049854" cy="6856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001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F42EA8-43EF-5D41-894E-C3DB4092406E}"/>
              </a:ext>
            </a:extLst>
          </p:cNvPr>
          <p:cNvSpPr>
            <a:spLocks noGrp="1"/>
          </p:cNvSpPr>
          <p:nvPr>
            <p:ph type="title"/>
          </p:nvPr>
        </p:nvSpPr>
        <p:spPr/>
        <p:txBody>
          <a:bodyPr/>
          <a:lstStyle/>
          <a:p>
            <a:r>
              <a:rPr kumimoji="1" lang="en-US" altLang="ja-JP" dirty="0"/>
              <a:t>P</a:t>
            </a:r>
            <a:r>
              <a:rPr kumimoji="1" lang="ja-JP" altLang="en-US"/>
              <a:t>制御の問題</a:t>
            </a:r>
            <a:r>
              <a:rPr kumimoji="1" lang="en-US" altLang="ja-JP" dirty="0"/>
              <a:t>Ⅰ</a:t>
            </a:r>
            <a:endParaRPr kumimoji="1" lang="ja-JP" altLang="en-US"/>
          </a:p>
        </p:txBody>
      </p:sp>
      <p:sp>
        <p:nvSpPr>
          <p:cNvPr id="3" name="コンテンツ プレースホルダー 2">
            <a:extLst>
              <a:ext uri="{FF2B5EF4-FFF2-40B4-BE49-F238E27FC236}">
                <a16:creationId xmlns:a16="http://schemas.microsoft.com/office/drawing/2014/main" id="{7BC67181-4FAA-2948-9B9F-E5CE8CED2888}"/>
              </a:ext>
            </a:extLst>
          </p:cNvPr>
          <p:cNvSpPr>
            <a:spLocks noGrp="1"/>
          </p:cNvSpPr>
          <p:nvPr>
            <p:ph idx="1"/>
          </p:nvPr>
        </p:nvSpPr>
        <p:spPr/>
        <p:txBody>
          <a:bodyPr>
            <a:normAutofit fontScale="92500" lnSpcReduction="20000"/>
          </a:bodyPr>
          <a:lstStyle/>
          <a:p>
            <a:pPr marL="0" indent="0">
              <a:buNone/>
            </a:pPr>
            <a:r>
              <a:rPr lang="en-US" altLang="ja-JP" dirty="0"/>
              <a:t>【</a:t>
            </a:r>
            <a:r>
              <a:rPr lang="ja-JP" altLang="en-US"/>
              <a:t>偏差が小さいときに操作量が小さくなり過ぎて</a:t>
            </a:r>
            <a:endParaRPr lang="en-US" altLang="ja-JP" dirty="0"/>
          </a:p>
          <a:p>
            <a:pPr marL="0" indent="0">
              <a:buNone/>
            </a:pPr>
            <a:r>
              <a:rPr lang="ja-JP" altLang="en-US"/>
              <a:t>　目標値とずれたところで安定する</a:t>
            </a:r>
            <a:r>
              <a:rPr lang="en-US" altLang="ja-JP" dirty="0"/>
              <a:t>】</a:t>
            </a:r>
          </a:p>
          <a:p>
            <a:pPr marL="0" indent="0">
              <a:buNone/>
            </a:pPr>
            <a:endParaRPr kumimoji="1" lang="en-US" altLang="ja-JP" dirty="0"/>
          </a:p>
          <a:p>
            <a:r>
              <a:rPr kumimoji="1" lang="ja-JP" altLang="en-US"/>
              <a:t>偏差が小さいと操作量も小さくなるので、モーターの曲がる量よりカーブの曲がる量の方が多いと目標値に戻れない</a:t>
            </a:r>
            <a:endParaRPr kumimoji="1" lang="en-US" altLang="ja-JP" dirty="0"/>
          </a:p>
          <a:p>
            <a:endParaRPr lang="en-US" altLang="ja-JP" dirty="0"/>
          </a:p>
          <a:p>
            <a:r>
              <a:rPr kumimoji="1" lang="en-US" altLang="ja-JP" dirty="0" err="1"/>
              <a:t>Kp</a:t>
            </a:r>
            <a:r>
              <a:rPr kumimoji="1" lang="ja-JP" altLang="en-US"/>
              <a:t>を大きくして偏差が小さいときの操作量を大きくすると、カーブは</a:t>
            </a:r>
            <a:r>
              <a:rPr kumimoji="1" lang="en-US" altLang="ja-JP" dirty="0"/>
              <a:t>OK</a:t>
            </a:r>
            <a:r>
              <a:rPr kumimoji="1" lang="ja-JP" altLang="en-US"/>
              <a:t>でも直線では無駄が多くなる</a:t>
            </a:r>
            <a:endParaRPr kumimoji="1" lang="en-US" altLang="ja-JP" dirty="0"/>
          </a:p>
          <a:p>
            <a:endParaRPr lang="en-US" altLang="ja-JP" dirty="0"/>
          </a:p>
          <a:p>
            <a:pPr marL="0" indent="0">
              <a:buNone/>
            </a:pPr>
            <a:endParaRPr kumimoji="1" lang="en-US" altLang="ja-JP" dirty="0">
              <a:solidFill>
                <a:srgbClr val="FF0000"/>
              </a:solidFill>
            </a:endParaRPr>
          </a:p>
          <a:p>
            <a:pPr marL="0" indent="0">
              <a:buNone/>
            </a:pPr>
            <a:r>
              <a:rPr kumimoji="1" lang="ja-JP" altLang="en-US">
                <a:solidFill>
                  <a:srgbClr val="FF0000"/>
                </a:solidFill>
              </a:rPr>
              <a:t>カーブにいる間だけ、操作量をあげたい</a:t>
            </a:r>
            <a:r>
              <a:rPr kumimoji="1" lang="en-US" altLang="ja-JP" dirty="0">
                <a:solidFill>
                  <a:srgbClr val="FF0000"/>
                </a:solidFill>
              </a:rPr>
              <a:t>!!!</a:t>
            </a:r>
            <a:endParaRPr kumimoji="1" lang="ja-JP" altLang="en-US">
              <a:solidFill>
                <a:srgbClr val="FF0000"/>
              </a:solidFill>
            </a:endParaRPr>
          </a:p>
        </p:txBody>
      </p:sp>
      <p:sp>
        <p:nvSpPr>
          <p:cNvPr id="4" name="スライド番号プレースホルダー 3">
            <a:extLst>
              <a:ext uri="{FF2B5EF4-FFF2-40B4-BE49-F238E27FC236}">
                <a16:creationId xmlns:a16="http://schemas.microsoft.com/office/drawing/2014/main" id="{2B97583F-996D-6040-8883-0C89EE52DD8B}"/>
              </a:ext>
            </a:extLst>
          </p:cNvPr>
          <p:cNvSpPr>
            <a:spLocks noGrp="1"/>
          </p:cNvSpPr>
          <p:nvPr>
            <p:ph type="sldNum" sz="quarter" idx="12"/>
          </p:nvPr>
        </p:nvSpPr>
        <p:spPr/>
        <p:txBody>
          <a:bodyPr/>
          <a:lstStyle/>
          <a:p>
            <a:fld id="{3DE94A31-B919-BF4E-9596-C599B0AF1965}" type="slidenum">
              <a:rPr kumimoji="1" lang="ja-JP" altLang="en-US" smtClean="0"/>
              <a:t>6</a:t>
            </a:fld>
            <a:endParaRPr kumimoji="1" lang="ja-JP" altLang="en-US"/>
          </a:p>
        </p:txBody>
      </p:sp>
      <p:pic>
        <p:nvPicPr>
          <p:cNvPr id="4098" name="Picture 2">
            <a:extLst>
              <a:ext uri="{FF2B5EF4-FFF2-40B4-BE49-F238E27FC236}">
                <a16:creationId xmlns:a16="http://schemas.microsoft.com/office/drawing/2014/main" id="{563FCFF7-1F5D-3F4B-82E5-C1FD30E44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4841" y="4661115"/>
            <a:ext cx="4757159" cy="1605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89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EAE300-BA62-224E-B80F-AFD92229217B}"/>
              </a:ext>
            </a:extLst>
          </p:cNvPr>
          <p:cNvSpPr>
            <a:spLocks noGrp="1"/>
          </p:cNvSpPr>
          <p:nvPr>
            <p:ph type="title"/>
          </p:nvPr>
        </p:nvSpPr>
        <p:spPr/>
        <p:txBody>
          <a:bodyPr/>
          <a:lstStyle/>
          <a:p>
            <a:r>
              <a:rPr kumimoji="1" lang="en-US" altLang="ja-JP" dirty="0"/>
              <a:t>I</a:t>
            </a:r>
            <a:r>
              <a:rPr kumimoji="1" lang="ja-JP" altLang="en-US"/>
              <a:t>制御</a:t>
            </a:r>
          </a:p>
        </p:txBody>
      </p:sp>
      <p:sp>
        <p:nvSpPr>
          <p:cNvPr id="3" name="コンテンツ プレースホルダー 2">
            <a:extLst>
              <a:ext uri="{FF2B5EF4-FFF2-40B4-BE49-F238E27FC236}">
                <a16:creationId xmlns:a16="http://schemas.microsoft.com/office/drawing/2014/main" id="{28547BA6-58DD-3845-A266-D5ACD4BB087A}"/>
              </a:ext>
            </a:extLst>
          </p:cNvPr>
          <p:cNvSpPr>
            <a:spLocks noGrp="1"/>
          </p:cNvSpPr>
          <p:nvPr>
            <p:ph idx="1"/>
          </p:nvPr>
        </p:nvSpPr>
        <p:spPr/>
        <p:txBody>
          <a:bodyPr/>
          <a:lstStyle/>
          <a:p>
            <a:pPr marL="0" indent="0">
              <a:buNone/>
            </a:pPr>
            <a:r>
              <a:rPr lang="en-US" altLang="ja-JP" dirty="0">
                <a:solidFill>
                  <a:srgbClr val="FF0000"/>
                </a:solidFill>
              </a:rPr>
              <a:t>P</a:t>
            </a:r>
            <a:r>
              <a:rPr lang="ja-JP" altLang="en-US">
                <a:solidFill>
                  <a:srgbClr val="FF0000"/>
                </a:solidFill>
              </a:rPr>
              <a:t>制御の目標値とずれたところで安定する問題を解決したい</a:t>
            </a:r>
            <a:r>
              <a:rPr lang="en-US" altLang="ja-JP" dirty="0">
                <a:solidFill>
                  <a:srgbClr val="FF0000"/>
                </a:solidFill>
              </a:rPr>
              <a:t>!</a:t>
            </a:r>
          </a:p>
          <a:p>
            <a:pPr marL="0" indent="0">
              <a:buNone/>
            </a:pPr>
            <a:endParaRPr kumimoji="1" lang="en-US" altLang="ja-JP" dirty="0"/>
          </a:p>
          <a:p>
            <a:r>
              <a:rPr lang="en-US" altLang="ja-JP" dirty="0"/>
              <a:t>P</a:t>
            </a:r>
            <a:r>
              <a:rPr lang="ja-JP" altLang="en-US"/>
              <a:t>制御が対応できない小さな偏差を累積して補正する</a:t>
            </a:r>
            <a:endParaRPr lang="en-US" altLang="ja-JP" dirty="0"/>
          </a:p>
          <a:p>
            <a:r>
              <a:rPr kumimoji="1" lang="ja-JP" altLang="en-US"/>
              <a:t>偏差の累積</a:t>
            </a:r>
            <a:r>
              <a:rPr kumimoji="1" lang="en-US" altLang="ja-JP" dirty="0"/>
              <a:t>(</a:t>
            </a:r>
            <a:r>
              <a:rPr kumimoji="1" lang="ja-JP" altLang="en-US"/>
              <a:t>積分</a:t>
            </a:r>
            <a:r>
              <a:rPr kumimoji="1" lang="en-US" altLang="ja-JP" dirty="0"/>
              <a:t>)</a:t>
            </a:r>
            <a:r>
              <a:rPr kumimoji="1" lang="ja-JP" altLang="en-US"/>
              <a:t>が大きいとその分</a:t>
            </a:r>
            <a:r>
              <a:rPr lang="en-US" altLang="ja-JP" dirty="0"/>
              <a:t>I</a:t>
            </a:r>
            <a:r>
              <a:rPr lang="ja-JP" altLang="en-US"/>
              <a:t>制御による補正が行われる</a:t>
            </a:r>
            <a:br>
              <a:rPr kumimoji="1" lang="en-US" altLang="ja-JP" dirty="0"/>
            </a:br>
            <a:r>
              <a:rPr kumimoji="1" lang="ja-JP" altLang="en-US"/>
              <a:t>→</a:t>
            </a:r>
            <a:r>
              <a:rPr kumimoji="1" lang="en-US" altLang="ja-JP" dirty="0"/>
              <a:t> </a:t>
            </a:r>
            <a:r>
              <a:rPr lang="ja-JP" altLang="en-US">
                <a:solidFill>
                  <a:srgbClr val="FF0000"/>
                </a:solidFill>
              </a:rPr>
              <a:t>目標値との小さなズレを解決</a:t>
            </a:r>
            <a:r>
              <a:rPr lang="en-US" altLang="ja-JP" dirty="0">
                <a:solidFill>
                  <a:srgbClr val="FF0000"/>
                </a:solidFill>
              </a:rPr>
              <a:t>!!</a:t>
            </a:r>
            <a:endParaRPr kumimoji="1" lang="ja-JP" altLang="en-US">
              <a:solidFill>
                <a:srgbClr val="FF0000"/>
              </a:solidFill>
            </a:endParaRPr>
          </a:p>
        </p:txBody>
      </p:sp>
      <p:sp>
        <p:nvSpPr>
          <p:cNvPr id="4" name="スライド番号プレースホルダー 3">
            <a:extLst>
              <a:ext uri="{FF2B5EF4-FFF2-40B4-BE49-F238E27FC236}">
                <a16:creationId xmlns:a16="http://schemas.microsoft.com/office/drawing/2014/main" id="{A49E4DD4-848C-294F-91CF-3E81CFF686A7}"/>
              </a:ext>
            </a:extLst>
          </p:cNvPr>
          <p:cNvSpPr>
            <a:spLocks noGrp="1"/>
          </p:cNvSpPr>
          <p:nvPr>
            <p:ph type="sldNum" sz="quarter" idx="12"/>
          </p:nvPr>
        </p:nvSpPr>
        <p:spPr/>
        <p:txBody>
          <a:bodyPr/>
          <a:lstStyle/>
          <a:p>
            <a:fld id="{3DE94A31-B919-BF4E-9596-C599B0AF1965}" type="slidenum">
              <a:rPr kumimoji="1" lang="ja-JP" altLang="en-US" smtClean="0"/>
              <a:t>7</a:t>
            </a:fld>
            <a:endParaRPr kumimoji="1" lang="ja-JP" altLang="en-US"/>
          </a:p>
        </p:txBody>
      </p:sp>
      <p:pic>
        <p:nvPicPr>
          <p:cNvPr id="3074" name="Picture 2" descr="P制御とPI制御の制御量の比較">
            <a:extLst>
              <a:ext uri="{FF2B5EF4-FFF2-40B4-BE49-F238E27FC236}">
                <a16:creationId xmlns:a16="http://schemas.microsoft.com/office/drawing/2014/main" id="{222C4A4B-7329-F841-88D8-AACB57BFF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5797" y="3828022"/>
            <a:ext cx="3640864" cy="2483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16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C6AB99-2A34-6C46-AEF9-4D13FAA36808}"/>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FD35162-BFC9-DA48-8EB4-D37B564C0760}"/>
              </a:ext>
            </a:extLst>
          </p:cNvPr>
          <p:cNvSpPr>
            <a:spLocks noGrp="1"/>
          </p:cNvSpPr>
          <p:nvPr>
            <p:ph type="sldNum" sz="quarter" idx="12"/>
          </p:nvPr>
        </p:nvSpPr>
        <p:spPr/>
        <p:txBody>
          <a:bodyPr/>
          <a:lstStyle/>
          <a:p>
            <a:fld id="{3DE94A31-B919-BF4E-9596-C599B0AF1965}" type="slidenum">
              <a:rPr kumimoji="1" lang="ja-JP" altLang="en-US" smtClean="0"/>
              <a:t>8</a:t>
            </a:fld>
            <a:endParaRPr kumimoji="1" lang="ja-JP" altLang="en-US"/>
          </a:p>
        </p:txBody>
      </p:sp>
      <p:pic>
        <p:nvPicPr>
          <p:cNvPr id="5" name="Picture 2" descr="P制御とPI制御の制御量の比較">
            <a:extLst>
              <a:ext uri="{FF2B5EF4-FFF2-40B4-BE49-F238E27FC236}">
                <a16:creationId xmlns:a16="http://schemas.microsoft.com/office/drawing/2014/main" id="{D911FDC5-38B5-B14E-B30A-00947BA797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48407"/>
            <a:ext cx="9981488" cy="6809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042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9F9B9-2B93-6C49-8282-E9E0BD301E88}"/>
              </a:ext>
            </a:extLst>
          </p:cNvPr>
          <p:cNvSpPr>
            <a:spLocks noGrp="1"/>
          </p:cNvSpPr>
          <p:nvPr>
            <p:ph type="title"/>
          </p:nvPr>
        </p:nvSpPr>
        <p:spPr/>
        <p:txBody>
          <a:bodyPr/>
          <a:lstStyle/>
          <a:p>
            <a:r>
              <a:rPr kumimoji="1" lang="en-US" altLang="ja-JP" dirty="0"/>
              <a:t>P</a:t>
            </a:r>
            <a:r>
              <a:rPr kumimoji="1" lang="ja-JP" altLang="en-US"/>
              <a:t>制御の問題</a:t>
            </a:r>
            <a:r>
              <a:rPr kumimoji="1" lang="en-US" altLang="ja-JP" dirty="0"/>
              <a:t>Ⅱ</a:t>
            </a:r>
            <a:endParaRPr kumimoji="1" lang="ja-JP" altLang="en-US"/>
          </a:p>
        </p:txBody>
      </p:sp>
      <p:sp>
        <p:nvSpPr>
          <p:cNvPr id="3" name="コンテンツ プレースホルダー 2">
            <a:extLst>
              <a:ext uri="{FF2B5EF4-FFF2-40B4-BE49-F238E27FC236}">
                <a16:creationId xmlns:a16="http://schemas.microsoft.com/office/drawing/2014/main" id="{5709059B-0622-C744-87E8-AA3FB1790972}"/>
              </a:ext>
            </a:extLst>
          </p:cNvPr>
          <p:cNvSpPr>
            <a:spLocks noGrp="1"/>
          </p:cNvSpPr>
          <p:nvPr>
            <p:ph idx="1"/>
          </p:nvPr>
        </p:nvSpPr>
        <p:spPr/>
        <p:txBody>
          <a:bodyPr/>
          <a:lstStyle/>
          <a:p>
            <a:pPr marL="0" indent="0">
              <a:buNone/>
            </a:pPr>
            <a:r>
              <a:rPr lang="en-US" altLang="ja-JP" dirty="0"/>
              <a:t>【</a:t>
            </a:r>
            <a:r>
              <a:rPr lang="ja-JP" altLang="en-US"/>
              <a:t>反応性が低い</a:t>
            </a:r>
            <a:r>
              <a:rPr lang="en-US" altLang="ja-JP" dirty="0"/>
              <a:t>】</a:t>
            </a:r>
            <a:endParaRPr kumimoji="1" lang="en-US" altLang="ja-JP" dirty="0"/>
          </a:p>
          <a:p>
            <a:r>
              <a:rPr lang="ja-JP" altLang="en-US"/>
              <a:t>反応性</a:t>
            </a:r>
            <a:r>
              <a:rPr lang="en-US" altLang="ja-JP" dirty="0"/>
              <a:t>: </a:t>
            </a:r>
            <a:r>
              <a:rPr lang="ja-JP" altLang="en-US"/>
              <a:t>制御量が変移しはじめた際に素早く操作量を調整し、制御量の変化を最小限にとどめる能力</a:t>
            </a:r>
            <a:endParaRPr lang="en-US" altLang="ja-JP" dirty="0"/>
          </a:p>
          <a:p>
            <a:r>
              <a:rPr kumimoji="1" lang="ja-JP" altLang="en-US"/>
              <a:t>急にカーブが発生した際、</a:t>
            </a:r>
            <a:r>
              <a:rPr kumimoji="1" lang="en-US" altLang="ja-JP" dirty="0"/>
              <a:t>P</a:t>
            </a:r>
            <a:r>
              <a:rPr kumimoji="1" lang="ja-JP" altLang="en-US"/>
              <a:t>制御は現在の状況をもとに操作量を決定しているので、曲がりはじめは偏差が小さいので曲がる量は少ないが後々大きく曲がる必要が出てくる</a:t>
            </a:r>
            <a:br>
              <a:rPr kumimoji="1" lang="en-US" altLang="ja-JP" dirty="0"/>
            </a:br>
            <a:r>
              <a:rPr kumimoji="1" lang="ja-JP" altLang="en-US"/>
              <a:t>→</a:t>
            </a:r>
            <a:r>
              <a:rPr kumimoji="1" lang="en-US" altLang="ja-JP" dirty="0"/>
              <a:t> </a:t>
            </a:r>
            <a:r>
              <a:rPr kumimoji="1" lang="ja-JP" altLang="en-US">
                <a:solidFill>
                  <a:srgbClr val="FF0000"/>
                </a:solidFill>
              </a:rPr>
              <a:t>無駄が多い</a:t>
            </a:r>
            <a:br>
              <a:rPr kumimoji="1" lang="en-US" altLang="ja-JP" dirty="0">
                <a:solidFill>
                  <a:srgbClr val="FF0000"/>
                </a:solidFill>
              </a:rPr>
            </a:br>
            <a:r>
              <a:rPr kumimoji="1" lang="ja-JP" altLang="en-US">
                <a:solidFill>
                  <a:srgbClr val="FF0000"/>
                </a:solidFill>
              </a:rPr>
              <a:t>　</a:t>
            </a:r>
            <a:r>
              <a:rPr kumimoji="1" lang="en-US" altLang="ja-JP" dirty="0">
                <a:solidFill>
                  <a:srgbClr val="FF0000"/>
                </a:solidFill>
              </a:rPr>
              <a:t> </a:t>
            </a:r>
            <a:r>
              <a:rPr kumimoji="1" lang="ja-JP" altLang="en-US">
                <a:solidFill>
                  <a:srgbClr val="FF0000"/>
                </a:solidFill>
              </a:rPr>
              <a:t>コースアウトするかも</a:t>
            </a:r>
            <a:r>
              <a:rPr kumimoji="1" lang="en-US" altLang="ja-JP" dirty="0">
                <a:solidFill>
                  <a:srgbClr val="FF0000"/>
                </a:solidFill>
              </a:rPr>
              <a:t>…</a:t>
            </a:r>
            <a:endParaRPr kumimoji="1" lang="ja-JP" altLang="en-US">
              <a:solidFill>
                <a:srgbClr val="FF0000"/>
              </a:solidFill>
            </a:endParaRPr>
          </a:p>
        </p:txBody>
      </p:sp>
      <p:sp>
        <p:nvSpPr>
          <p:cNvPr id="4" name="スライド番号プレースホルダー 3">
            <a:extLst>
              <a:ext uri="{FF2B5EF4-FFF2-40B4-BE49-F238E27FC236}">
                <a16:creationId xmlns:a16="http://schemas.microsoft.com/office/drawing/2014/main" id="{F07DF307-FF74-734B-9600-B5535D5A28C3}"/>
              </a:ext>
            </a:extLst>
          </p:cNvPr>
          <p:cNvSpPr>
            <a:spLocks noGrp="1"/>
          </p:cNvSpPr>
          <p:nvPr>
            <p:ph type="sldNum" sz="quarter" idx="12"/>
          </p:nvPr>
        </p:nvSpPr>
        <p:spPr/>
        <p:txBody>
          <a:bodyPr/>
          <a:lstStyle/>
          <a:p>
            <a:fld id="{3DE94A31-B919-BF4E-9596-C599B0AF1965}" type="slidenum">
              <a:rPr kumimoji="1" lang="ja-JP" altLang="en-US" smtClean="0"/>
              <a:t>9</a:t>
            </a:fld>
            <a:endParaRPr kumimoji="1" lang="ja-JP" altLang="en-US"/>
          </a:p>
        </p:txBody>
      </p:sp>
      <p:pic>
        <p:nvPicPr>
          <p:cNvPr id="5122" name="Picture 2">
            <a:extLst>
              <a:ext uri="{FF2B5EF4-FFF2-40B4-BE49-F238E27FC236}">
                <a16:creationId xmlns:a16="http://schemas.microsoft.com/office/drawing/2014/main" id="{ABEDCFE1-DBC1-434B-A39D-53277D7A4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557" y="4598554"/>
            <a:ext cx="6222288" cy="1757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5810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1524</TotalTime>
  <Words>633</Words>
  <Application>Microsoft Macintosh PowerPoint</Application>
  <PresentationFormat>ワイド画面</PresentationFormat>
  <Paragraphs>70</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游ゴシック Light</vt:lpstr>
      <vt:lpstr>Arial</vt:lpstr>
      <vt:lpstr>Office テーマ</vt:lpstr>
      <vt:lpstr>PID制御</vt:lpstr>
      <vt:lpstr>PID制御とは</vt:lpstr>
      <vt:lpstr>PID制御とは</vt:lpstr>
      <vt:lpstr>P制御</vt:lpstr>
      <vt:lpstr>PowerPoint プレゼンテーション</vt:lpstr>
      <vt:lpstr>P制御の問題Ⅰ</vt:lpstr>
      <vt:lpstr>I制御</vt:lpstr>
      <vt:lpstr>PowerPoint プレゼンテーション</vt:lpstr>
      <vt:lpstr>P制御の問題Ⅱ</vt:lpstr>
      <vt:lpstr>D制御</vt:lpstr>
      <vt:lpstr>PowerPoint プレゼンテーション</vt:lpstr>
      <vt:lpstr>PID制御</vt:lpstr>
      <vt:lpstr>PowerPoint プレゼンテーション</vt:lpstr>
      <vt:lpstr>参考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大原 黎明</dc:creator>
  <cp:lastModifiedBy>大原 黎明</cp:lastModifiedBy>
  <cp:revision>24</cp:revision>
  <dcterms:created xsi:type="dcterms:W3CDTF">2020-11-26T12:45:04Z</dcterms:created>
  <dcterms:modified xsi:type="dcterms:W3CDTF">2020-11-27T14:12:18Z</dcterms:modified>
</cp:coreProperties>
</file>