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3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24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2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93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84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2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9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19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2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41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ECB7-6CE8-2E46-A8A3-7F22CC1A5866}" type="datetimeFigureOut">
              <a:rPr kumimoji="1" lang="zh-CN" altLang="en-US" smtClean="0"/>
              <a:t>2018/2/19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1F70-DA68-D94B-98E3-0DCBA7E07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2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65962" y="55114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92471" y="551146"/>
            <a:ext cx="726509" cy="4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98507" y="55114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71998" y="55114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45489" y="55114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18980" y="551146"/>
            <a:ext cx="726509" cy="4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5016" y="55114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65962" y="989556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92471" y="98955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98507" y="989556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1998" y="98955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45489" y="989556"/>
            <a:ext cx="726509" cy="4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18980" y="98955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25016" y="989556"/>
            <a:ext cx="726509" cy="4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65960" y="142796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2469" y="1427966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98505" y="1427966"/>
            <a:ext cx="726509" cy="4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71996" y="1427966"/>
            <a:ext cx="726509" cy="4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45487" y="142796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118978" y="1427966"/>
            <a:ext cx="726509" cy="4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25014" y="142796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65960" y="186637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92469" y="1866376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98505" y="186637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71996" y="1866376"/>
            <a:ext cx="726509" cy="4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5487" y="186637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118978" y="1866376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25014" y="1866376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12942" y="989556"/>
            <a:ext cx="1089765" cy="6263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前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665962" y="278077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92471" y="278077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298507" y="278077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571998" y="278077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845489" y="278077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18980" y="278077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025016" y="278077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665962" y="3219182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392471" y="321918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98507" y="3219182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571998" y="321918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845489" y="321918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118980" y="321918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25016" y="321918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665960" y="365759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392469" y="3657592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298505" y="365759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571996" y="365759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845487" y="365759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118978" y="365759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025014" y="365759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665960" y="409600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392469" y="4096002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298505" y="409600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571996" y="409600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845487" y="409600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118978" y="4096002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025014" y="4096002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12942" y="3219182"/>
            <a:ext cx="1089765" cy="6263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后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665960" y="5010398"/>
            <a:ext cx="726509" cy="4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88307" y="5010398"/>
            <a:ext cx="1277653" cy="4384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可回收</a:t>
            </a:r>
            <a:endParaRPr kumimoji="1"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665960" y="5636700"/>
            <a:ext cx="726509" cy="43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8307" y="5636700"/>
            <a:ext cx="1277653" cy="4384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未使用</a:t>
            </a:r>
            <a:endParaRPr kumimoji="1"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665960" y="6263002"/>
            <a:ext cx="726509" cy="4384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88307" y="6263002"/>
            <a:ext cx="1277653" cy="4384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存活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2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2018-02-19T05:43:41Z</dcterms:created>
  <dcterms:modified xsi:type="dcterms:W3CDTF">2018-02-19T05:58:19Z</dcterms:modified>
</cp:coreProperties>
</file>